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3383-006E-4C28-A2F3-A5EB588137C4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E53FA-8F31-41E6-8CC0-E845CB98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 1754 Again 1760s &amp; 1770s</a:t>
            </a:r>
            <a:endParaRPr lang="en-US" dirty="0"/>
          </a:p>
        </p:txBody>
      </p:sp>
      <p:pic>
        <p:nvPicPr>
          <p:cNvPr id="6" name="Content Placeholder 5" descr="Join_or_d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13757"/>
            <a:ext cx="6400800" cy="4498848"/>
          </a:xfr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 1765</a:t>
            </a:r>
            <a:endParaRPr lang="en-US" dirty="0"/>
          </a:p>
        </p:txBody>
      </p:sp>
      <p:pic>
        <p:nvPicPr>
          <p:cNvPr id="4" name="Content Placeholder 3" descr="HatedStampIn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0237" y="1677194"/>
            <a:ext cx="5343525" cy="4371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1775</a:t>
            </a:r>
            <a:endParaRPr lang="en-US" dirty="0"/>
          </a:p>
        </p:txBody>
      </p:sp>
      <p:pic>
        <p:nvPicPr>
          <p:cNvPr id="4" name="Content Placeholder 3" descr="PoliticalCartoonK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240" y="1600200"/>
            <a:ext cx="6857520" cy="4525963"/>
          </a:xfr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1773-75</a:t>
            </a:r>
            <a:endParaRPr lang="en-US" dirty="0"/>
          </a:p>
        </p:txBody>
      </p:sp>
      <p:pic>
        <p:nvPicPr>
          <p:cNvPr id="4" name="Content Placeholder 3" descr="libert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2382044"/>
            <a:ext cx="4762500" cy="29622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1775-1783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Critical Period: 1783-1789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First in 1754 Again 1760s &amp; 1770s</vt:lpstr>
      <vt:lpstr>Stamp Act 1765</vt:lpstr>
      <vt:lpstr>1775</vt:lpstr>
      <vt:lpstr>1773-75</vt:lpstr>
      <vt:lpstr>War 1775-1783</vt:lpstr>
      <vt:lpstr>The Critical Period: 1783-1789</vt:lpstr>
    </vt:vector>
  </TitlesOfParts>
  <Company>EDUHSD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isstaff</dc:creator>
  <cp:lastModifiedBy>isstaff</cp:lastModifiedBy>
  <cp:revision>5</cp:revision>
  <dcterms:created xsi:type="dcterms:W3CDTF">2010-09-02T14:18:17Z</dcterms:created>
  <dcterms:modified xsi:type="dcterms:W3CDTF">2010-09-02T17:17:48Z</dcterms:modified>
</cp:coreProperties>
</file>