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07E9-F08C-47EF-8F26-BB07F4691CCF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78CE-63BC-41F7-B9E0-47C9203A9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4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07E9-F08C-47EF-8F26-BB07F4691CCF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78CE-63BC-41F7-B9E0-47C9203A9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9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07E9-F08C-47EF-8F26-BB07F4691CCF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78CE-63BC-41F7-B9E0-47C9203A9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1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07E9-F08C-47EF-8F26-BB07F4691CCF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78CE-63BC-41F7-B9E0-47C9203A9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5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07E9-F08C-47EF-8F26-BB07F4691CCF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78CE-63BC-41F7-B9E0-47C9203A9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1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07E9-F08C-47EF-8F26-BB07F4691CCF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78CE-63BC-41F7-B9E0-47C9203A9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0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07E9-F08C-47EF-8F26-BB07F4691CCF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78CE-63BC-41F7-B9E0-47C9203A9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9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07E9-F08C-47EF-8F26-BB07F4691CCF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78CE-63BC-41F7-B9E0-47C9203A9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8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07E9-F08C-47EF-8F26-BB07F4691CCF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78CE-63BC-41F7-B9E0-47C9203A9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8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07E9-F08C-47EF-8F26-BB07F4691CCF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78CE-63BC-41F7-B9E0-47C9203A9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9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07E9-F08C-47EF-8F26-BB07F4691CCF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78CE-63BC-41F7-B9E0-47C9203A9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2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207E9-F08C-47EF-8F26-BB07F4691CCF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D78CE-63BC-41F7-B9E0-47C9203A9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1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Europeans and Native Americans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Columbian America (1491)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environments led to different tribal lifestyles.</a:t>
            </a:r>
          </a:p>
          <a:p>
            <a:pPr lvl="1"/>
            <a:r>
              <a:rPr lang="en-US" dirty="0" smtClean="0"/>
              <a:t>Southwest: maize cultivation; stationary; social diversification (Pueblo)</a:t>
            </a:r>
          </a:p>
          <a:p>
            <a:pPr lvl="1"/>
            <a:r>
              <a:rPr lang="en-US" dirty="0" smtClean="0"/>
              <a:t>Great Plains: lack of resources; mobile (Sioux)</a:t>
            </a:r>
          </a:p>
          <a:p>
            <a:pPr lvl="1"/>
            <a:r>
              <a:rPr lang="en-US" dirty="0" smtClean="0"/>
              <a:t>Northeast: agriculture; permanent villages (Iroquois)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12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interactions: Spanish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Disease (smallpox) </a:t>
            </a:r>
          </a:p>
          <a:p>
            <a:r>
              <a:rPr lang="en-US" dirty="0" smtClean="0"/>
              <a:t>racially mixed population (mestizo)</a:t>
            </a:r>
          </a:p>
          <a:p>
            <a:r>
              <a:rPr lang="en-US" dirty="0" smtClean="0"/>
              <a:t>introduction of horses dramatically changes NA lifestyle</a:t>
            </a:r>
          </a:p>
          <a:p>
            <a:r>
              <a:rPr lang="en-US" dirty="0" smtClean="0"/>
              <a:t>Indian labor in the encomienda (replaced by African slaves)</a:t>
            </a:r>
          </a:p>
          <a:p>
            <a:r>
              <a:rPr lang="en-US" dirty="0" smtClean="0"/>
              <a:t>Belief in white superiority to justify poor treatment (Juan de Sepulveda: conquest is Spain’s right)</a:t>
            </a:r>
          </a:p>
        </p:txBody>
      </p:sp>
      <p:grpSp>
        <p:nvGrpSpPr>
          <p:cNvPr id="98" name="SMARTInkShape-Group13"/>
          <p:cNvGrpSpPr/>
          <p:nvPr/>
        </p:nvGrpSpPr>
        <p:grpSpPr>
          <a:xfrm>
            <a:off x="3455789" y="4188023"/>
            <a:ext cx="3821907" cy="401837"/>
            <a:chOff x="3455789" y="4188023"/>
            <a:chExt cx="3821907" cy="401837"/>
          </a:xfrm>
        </p:grpSpPr>
        <p:sp>
          <p:nvSpPr>
            <p:cNvPr id="81" name="SMARTInkShape-131"/>
            <p:cNvSpPr/>
            <p:nvPr/>
          </p:nvSpPr>
          <p:spPr>
            <a:xfrm>
              <a:off x="6545461" y="4366617"/>
              <a:ext cx="258962" cy="8931"/>
            </a:xfrm>
            <a:custGeom>
              <a:avLst/>
              <a:gdLst/>
              <a:ahLst/>
              <a:cxnLst/>
              <a:rect l="0" t="0" r="0" b="0"/>
              <a:pathLst>
                <a:path w="258962" h="8931">
                  <a:moveTo>
                    <a:pt x="0" y="8930"/>
                  </a:moveTo>
                  <a:lnTo>
                    <a:pt x="0" y="1241"/>
                  </a:lnTo>
                  <a:lnTo>
                    <a:pt x="992" y="828"/>
                  </a:lnTo>
                  <a:lnTo>
                    <a:pt x="12429" y="109"/>
                  </a:lnTo>
                  <a:lnTo>
                    <a:pt x="18091" y="2694"/>
                  </a:lnTo>
                  <a:lnTo>
                    <a:pt x="20991" y="4773"/>
                  </a:lnTo>
                  <a:lnTo>
                    <a:pt x="34552" y="7698"/>
                  </a:lnTo>
                  <a:lnTo>
                    <a:pt x="75105" y="6122"/>
                  </a:lnTo>
                  <a:lnTo>
                    <a:pt x="108243" y="1814"/>
                  </a:lnTo>
                  <a:lnTo>
                    <a:pt x="143197" y="537"/>
                  </a:lnTo>
                  <a:lnTo>
                    <a:pt x="178689" y="159"/>
                  </a:lnTo>
                  <a:lnTo>
                    <a:pt x="221496" y="32"/>
                  </a:lnTo>
                  <a:lnTo>
                    <a:pt x="25896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32"/>
            <p:cNvSpPr/>
            <p:nvPr/>
          </p:nvSpPr>
          <p:spPr>
            <a:xfrm>
              <a:off x="6688336" y="4205883"/>
              <a:ext cx="17860" cy="383977"/>
            </a:xfrm>
            <a:custGeom>
              <a:avLst/>
              <a:gdLst/>
              <a:ahLst/>
              <a:cxnLst/>
              <a:rect l="0" t="0" r="0" b="0"/>
              <a:pathLst>
                <a:path w="17860" h="383977">
                  <a:moveTo>
                    <a:pt x="17859" y="0"/>
                  </a:moveTo>
                  <a:lnTo>
                    <a:pt x="17859" y="40166"/>
                  </a:lnTo>
                  <a:lnTo>
                    <a:pt x="17859" y="78452"/>
                  </a:lnTo>
                  <a:lnTo>
                    <a:pt x="17859" y="118354"/>
                  </a:lnTo>
                  <a:lnTo>
                    <a:pt x="15214" y="152477"/>
                  </a:lnTo>
                  <a:lnTo>
                    <a:pt x="10792" y="187722"/>
                  </a:lnTo>
                  <a:lnTo>
                    <a:pt x="6835" y="223301"/>
                  </a:lnTo>
                  <a:lnTo>
                    <a:pt x="1350" y="266138"/>
                  </a:lnTo>
                  <a:lnTo>
                    <a:pt x="267" y="303263"/>
                  </a:lnTo>
                  <a:lnTo>
                    <a:pt x="36" y="343472"/>
                  </a:lnTo>
                  <a:lnTo>
                    <a:pt x="0" y="3839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33"/>
            <p:cNvSpPr/>
            <p:nvPr/>
          </p:nvSpPr>
          <p:spPr>
            <a:xfrm>
              <a:off x="6795492" y="4270190"/>
              <a:ext cx="482204" cy="185271"/>
            </a:xfrm>
            <a:custGeom>
              <a:avLst/>
              <a:gdLst/>
              <a:ahLst/>
              <a:cxnLst/>
              <a:rect l="0" t="0" r="0" b="0"/>
              <a:pathLst>
                <a:path w="482204" h="185271">
                  <a:moveTo>
                    <a:pt x="0" y="69638"/>
                  </a:moveTo>
                  <a:lnTo>
                    <a:pt x="7689" y="77327"/>
                  </a:lnTo>
                  <a:lnTo>
                    <a:pt x="15814" y="79315"/>
                  </a:lnTo>
                  <a:lnTo>
                    <a:pt x="24089" y="84632"/>
                  </a:lnTo>
                  <a:lnTo>
                    <a:pt x="32825" y="87641"/>
                  </a:lnTo>
                  <a:lnTo>
                    <a:pt x="42689" y="93383"/>
                  </a:lnTo>
                  <a:lnTo>
                    <a:pt x="68987" y="96026"/>
                  </a:lnTo>
                  <a:lnTo>
                    <a:pt x="77955" y="93603"/>
                  </a:lnTo>
                  <a:lnTo>
                    <a:pt x="86241" y="90211"/>
                  </a:lnTo>
                  <a:lnTo>
                    <a:pt x="101070" y="87310"/>
                  </a:lnTo>
                  <a:lnTo>
                    <a:pt x="123393" y="75175"/>
                  </a:lnTo>
                  <a:lnTo>
                    <a:pt x="131901" y="66807"/>
                  </a:lnTo>
                  <a:lnTo>
                    <a:pt x="139982" y="57466"/>
                  </a:lnTo>
                  <a:lnTo>
                    <a:pt x="158693" y="40739"/>
                  </a:lnTo>
                  <a:lnTo>
                    <a:pt x="175769" y="16659"/>
                  </a:lnTo>
                  <a:lnTo>
                    <a:pt x="178036" y="4272"/>
                  </a:lnTo>
                  <a:lnTo>
                    <a:pt x="177230" y="2248"/>
                  </a:lnTo>
                  <a:lnTo>
                    <a:pt x="175700" y="899"/>
                  </a:lnTo>
                  <a:lnTo>
                    <a:pt x="173689" y="0"/>
                  </a:lnTo>
                  <a:lnTo>
                    <a:pt x="171355" y="392"/>
                  </a:lnTo>
                  <a:lnTo>
                    <a:pt x="163330" y="5685"/>
                  </a:lnTo>
                  <a:lnTo>
                    <a:pt x="135144" y="32766"/>
                  </a:lnTo>
                  <a:lnTo>
                    <a:pt x="119887" y="62244"/>
                  </a:lnTo>
                  <a:lnTo>
                    <a:pt x="109966" y="96730"/>
                  </a:lnTo>
                  <a:lnTo>
                    <a:pt x="107711" y="127466"/>
                  </a:lnTo>
                  <a:lnTo>
                    <a:pt x="112062" y="146524"/>
                  </a:lnTo>
                  <a:lnTo>
                    <a:pt x="119634" y="164739"/>
                  </a:lnTo>
                  <a:lnTo>
                    <a:pt x="127916" y="174082"/>
                  </a:lnTo>
                  <a:lnTo>
                    <a:pt x="132902" y="177963"/>
                  </a:lnTo>
                  <a:lnTo>
                    <a:pt x="146380" y="182275"/>
                  </a:lnTo>
                  <a:lnTo>
                    <a:pt x="188978" y="185270"/>
                  </a:lnTo>
                  <a:lnTo>
                    <a:pt x="233047" y="182988"/>
                  </a:lnTo>
                  <a:lnTo>
                    <a:pt x="270796" y="173338"/>
                  </a:lnTo>
                  <a:lnTo>
                    <a:pt x="313400" y="157911"/>
                  </a:lnTo>
                  <a:lnTo>
                    <a:pt x="354796" y="140773"/>
                  </a:lnTo>
                  <a:lnTo>
                    <a:pt x="394844" y="120480"/>
                  </a:lnTo>
                  <a:lnTo>
                    <a:pt x="432837" y="98262"/>
                  </a:lnTo>
                  <a:lnTo>
                    <a:pt x="482203" y="696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34"/>
            <p:cNvSpPr/>
            <p:nvPr/>
          </p:nvSpPr>
          <p:spPr>
            <a:xfrm>
              <a:off x="6581180" y="4357688"/>
              <a:ext cx="62509" cy="7689"/>
            </a:xfrm>
            <a:custGeom>
              <a:avLst/>
              <a:gdLst/>
              <a:ahLst/>
              <a:cxnLst/>
              <a:rect l="0" t="0" r="0" b="0"/>
              <a:pathLst>
                <a:path w="62509" h="7689">
                  <a:moveTo>
                    <a:pt x="0" y="0"/>
                  </a:moveTo>
                  <a:lnTo>
                    <a:pt x="0" y="4740"/>
                  </a:lnTo>
                  <a:lnTo>
                    <a:pt x="1984" y="6136"/>
                  </a:lnTo>
                  <a:lnTo>
                    <a:pt x="9481" y="7688"/>
                  </a:lnTo>
                  <a:lnTo>
                    <a:pt x="51069" y="503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35"/>
            <p:cNvSpPr/>
            <p:nvPr/>
          </p:nvSpPr>
          <p:spPr>
            <a:xfrm>
              <a:off x="6599039" y="4188023"/>
              <a:ext cx="26790" cy="169666"/>
            </a:xfrm>
            <a:custGeom>
              <a:avLst/>
              <a:gdLst/>
              <a:ahLst/>
              <a:cxnLst/>
              <a:rect l="0" t="0" r="0" b="0"/>
              <a:pathLst>
                <a:path w="26790" h="169666">
                  <a:moveTo>
                    <a:pt x="26789" y="0"/>
                  </a:moveTo>
                  <a:lnTo>
                    <a:pt x="26789" y="9482"/>
                  </a:lnTo>
                  <a:lnTo>
                    <a:pt x="24144" y="16782"/>
                  </a:lnTo>
                  <a:lnTo>
                    <a:pt x="14360" y="39034"/>
                  </a:lnTo>
                  <a:lnTo>
                    <a:pt x="9010" y="80214"/>
                  </a:lnTo>
                  <a:lnTo>
                    <a:pt x="3111" y="119789"/>
                  </a:lnTo>
                  <a:lnTo>
                    <a:pt x="0" y="1696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36"/>
            <p:cNvSpPr/>
            <p:nvPr/>
          </p:nvSpPr>
          <p:spPr>
            <a:xfrm>
              <a:off x="6207401" y="4295180"/>
              <a:ext cx="248764" cy="235691"/>
            </a:xfrm>
            <a:custGeom>
              <a:avLst/>
              <a:gdLst/>
              <a:ahLst/>
              <a:cxnLst/>
              <a:rect l="0" t="0" r="0" b="0"/>
              <a:pathLst>
                <a:path w="248764" h="235691">
                  <a:moveTo>
                    <a:pt x="79099" y="0"/>
                  </a:moveTo>
                  <a:lnTo>
                    <a:pt x="79099" y="4740"/>
                  </a:lnTo>
                  <a:lnTo>
                    <a:pt x="78107" y="6137"/>
                  </a:lnTo>
                  <a:lnTo>
                    <a:pt x="76453" y="7067"/>
                  </a:lnTo>
                  <a:lnTo>
                    <a:pt x="71410" y="8561"/>
                  </a:lnTo>
                  <a:lnTo>
                    <a:pt x="65796" y="13561"/>
                  </a:lnTo>
                  <a:lnTo>
                    <a:pt x="63264" y="18595"/>
                  </a:lnTo>
                  <a:lnTo>
                    <a:pt x="62590" y="21326"/>
                  </a:lnTo>
                  <a:lnTo>
                    <a:pt x="56548" y="27007"/>
                  </a:lnTo>
                  <a:lnTo>
                    <a:pt x="22618" y="56558"/>
                  </a:lnTo>
                  <a:lnTo>
                    <a:pt x="11645" y="74598"/>
                  </a:lnTo>
                  <a:lnTo>
                    <a:pt x="128" y="113523"/>
                  </a:lnTo>
                  <a:lnTo>
                    <a:pt x="0" y="142148"/>
                  </a:lnTo>
                  <a:lnTo>
                    <a:pt x="11197" y="167572"/>
                  </a:lnTo>
                  <a:lnTo>
                    <a:pt x="16840" y="173695"/>
                  </a:lnTo>
                  <a:lnTo>
                    <a:pt x="32499" y="184085"/>
                  </a:lnTo>
                  <a:lnTo>
                    <a:pt x="42182" y="185995"/>
                  </a:lnTo>
                  <a:lnTo>
                    <a:pt x="50453" y="184199"/>
                  </a:lnTo>
                  <a:lnTo>
                    <a:pt x="77777" y="166493"/>
                  </a:lnTo>
                  <a:lnTo>
                    <a:pt x="86118" y="158002"/>
                  </a:lnTo>
                  <a:lnTo>
                    <a:pt x="108753" y="118903"/>
                  </a:lnTo>
                  <a:lnTo>
                    <a:pt x="128702" y="78373"/>
                  </a:lnTo>
                  <a:lnTo>
                    <a:pt x="132631" y="62708"/>
                  </a:lnTo>
                  <a:lnTo>
                    <a:pt x="138805" y="76805"/>
                  </a:lnTo>
                  <a:lnTo>
                    <a:pt x="148490" y="117471"/>
                  </a:lnTo>
                  <a:lnTo>
                    <a:pt x="162565" y="160917"/>
                  </a:lnTo>
                  <a:lnTo>
                    <a:pt x="177342" y="202761"/>
                  </a:lnTo>
                  <a:lnTo>
                    <a:pt x="189235" y="223936"/>
                  </a:lnTo>
                  <a:lnTo>
                    <a:pt x="198163" y="234472"/>
                  </a:lnTo>
                  <a:lnTo>
                    <a:pt x="202131" y="235690"/>
                  </a:lnTo>
                  <a:lnTo>
                    <a:pt x="223710" y="232831"/>
                  </a:lnTo>
                  <a:lnTo>
                    <a:pt x="248763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37"/>
            <p:cNvSpPr/>
            <p:nvPr/>
          </p:nvSpPr>
          <p:spPr>
            <a:xfrm>
              <a:off x="6009925" y="4223742"/>
              <a:ext cx="8685" cy="214314"/>
            </a:xfrm>
            <a:custGeom>
              <a:avLst/>
              <a:gdLst/>
              <a:ahLst/>
              <a:cxnLst/>
              <a:rect l="0" t="0" r="0" b="0"/>
              <a:pathLst>
                <a:path w="8685" h="214314">
                  <a:moveTo>
                    <a:pt x="8684" y="0"/>
                  </a:moveTo>
                  <a:lnTo>
                    <a:pt x="3944" y="9481"/>
                  </a:lnTo>
                  <a:lnTo>
                    <a:pt x="0" y="51782"/>
                  </a:lnTo>
                  <a:lnTo>
                    <a:pt x="2449" y="93940"/>
                  </a:lnTo>
                  <a:lnTo>
                    <a:pt x="6837" y="132675"/>
                  </a:lnTo>
                  <a:lnTo>
                    <a:pt x="8319" y="176579"/>
                  </a:lnTo>
                  <a:lnTo>
                    <a:pt x="8684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38"/>
            <p:cNvSpPr/>
            <p:nvPr/>
          </p:nvSpPr>
          <p:spPr>
            <a:xfrm>
              <a:off x="5822155" y="4223742"/>
              <a:ext cx="35721" cy="17861"/>
            </a:xfrm>
            <a:custGeom>
              <a:avLst/>
              <a:gdLst/>
              <a:ahLst/>
              <a:cxnLst/>
              <a:rect l="0" t="0" r="0" b="0"/>
              <a:pathLst>
                <a:path w="35721" h="17861">
                  <a:moveTo>
                    <a:pt x="35720" y="0"/>
                  </a:moveTo>
                  <a:lnTo>
                    <a:pt x="23291" y="0"/>
                  </a:lnTo>
                  <a:lnTo>
                    <a:pt x="17629" y="2646"/>
                  </a:lnTo>
                  <a:lnTo>
                    <a:pt x="11804" y="6137"/>
                  </a:lnTo>
                  <a:lnTo>
                    <a:pt x="5909" y="7689"/>
                  </a:lnTo>
                  <a:lnTo>
                    <a:pt x="3939" y="9095"/>
                  </a:lnTo>
                  <a:lnTo>
                    <a:pt x="2627" y="11024"/>
                  </a:lnTo>
                  <a:lnTo>
                    <a:pt x="0" y="17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39"/>
            <p:cNvSpPr/>
            <p:nvPr/>
          </p:nvSpPr>
          <p:spPr>
            <a:xfrm>
              <a:off x="5786438" y="4330898"/>
              <a:ext cx="62508" cy="196455"/>
            </a:xfrm>
            <a:custGeom>
              <a:avLst/>
              <a:gdLst/>
              <a:ahLst/>
              <a:cxnLst/>
              <a:rect l="0" t="0" r="0" b="0"/>
              <a:pathLst>
                <a:path w="62508" h="196455">
                  <a:moveTo>
                    <a:pt x="0" y="0"/>
                  </a:moveTo>
                  <a:lnTo>
                    <a:pt x="4740" y="4741"/>
                  </a:lnTo>
                  <a:lnTo>
                    <a:pt x="7068" y="12359"/>
                  </a:lnTo>
                  <a:lnTo>
                    <a:pt x="14993" y="53751"/>
                  </a:lnTo>
                  <a:lnTo>
                    <a:pt x="22222" y="98249"/>
                  </a:lnTo>
                  <a:lnTo>
                    <a:pt x="33015" y="140087"/>
                  </a:lnTo>
                  <a:lnTo>
                    <a:pt x="44488" y="181951"/>
                  </a:lnTo>
                  <a:lnTo>
                    <a:pt x="52185" y="194348"/>
                  </a:lnTo>
                  <a:lnTo>
                    <a:pt x="55604" y="195518"/>
                  </a:lnTo>
                  <a:lnTo>
                    <a:pt x="62507" y="1964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40"/>
            <p:cNvSpPr/>
            <p:nvPr/>
          </p:nvSpPr>
          <p:spPr>
            <a:xfrm>
              <a:off x="5331023" y="4304846"/>
              <a:ext cx="401837" cy="217093"/>
            </a:xfrm>
            <a:custGeom>
              <a:avLst/>
              <a:gdLst/>
              <a:ahLst/>
              <a:cxnLst/>
              <a:rect l="0" t="0" r="0" b="0"/>
              <a:pathLst>
                <a:path w="401837" h="217093">
                  <a:moveTo>
                    <a:pt x="0" y="79631"/>
                  </a:moveTo>
                  <a:lnTo>
                    <a:pt x="0" y="119820"/>
                  </a:lnTo>
                  <a:lnTo>
                    <a:pt x="2646" y="159900"/>
                  </a:lnTo>
                  <a:lnTo>
                    <a:pt x="15446" y="201208"/>
                  </a:lnTo>
                  <a:lnTo>
                    <a:pt x="17779" y="209071"/>
                  </a:lnTo>
                  <a:lnTo>
                    <a:pt x="22124" y="215873"/>
                  </a:lnTo>
                  <a:lnTo>
                    <a:pt x="23679" y="217092"/>
                  </a:lnTo>
                  <a:lnTo>
                    <a:pt x="24714" y="216912"/>
                  </a:lnTo>
                  <a:lnTo>
                    <a:pt x="32653" y="205894"/>
                  </a:lnTo>
                  <a:lnTo>
                    <a:pt x="42578" y="166346"/>
                  </a:lnTo>
                  <a:lnTo>
                    <a:pt x="53758" y="123181"/>
                  </a:lnTo>
                  <a:lnTo>
                    <a:pt x="62563" y="88235"/>
                  </a:lnTo>
                  <a:lnTo>
                    <a:pt x="74425" y="45612"/>
                  </a:lnTo>
                  <a:lnTo>
                    <a:pt x="92460" y="16650"/>
                  </a:lnTo>
                  <a:lnTo>
                    <a:pt x="99963" y="7652"/>
                  </a:lnTo>
                  <a:lnTo>
                    <a:pt x="109251" y="2992"/>
                  </a:lnTo>
                  <a:lnTo>
                    <a:pt x="126643" y="0"/>
                  </a:lnTo>
                  <a:lnTo>
                    <a:pt x="129077" y="746"/>
                  </a:lnTo>
                  <a:lnTo>
                    <a:pt x="130700" y="2236"/>
                  </a:lnTo>
                  <a:lnTo>
                    <a:pt x="151953" y="46867"/>
                  </a:lnTo>
                  <a:lnTo>
                    <a:pt x="165715" y="88949"/>
                  </a:lnTo>
                  <a:lnTo>
                    <a:pt x="173884" y="133260"/>
                  </a:lnTo>
                  <a:lnTo>
                    <a:pt x="180620" y="165505"/>
                  </a:lnTo>
                  <a:lnTo>
                    <a:pt x="194808" y="184823"/>
                  </a:lnTo>
                  <a:lnTo>
                    <a:pt x="196349" y="184485"/>
                  </a:lnTo>
                  <a:lnTo>
                    <a:pt x="208738" y="174186"/>
                  </a:lnTo>
                  <a:lnTo>
                    <a:pt x="226253" y="132103"/>
                  </a:lnTo>
                  <a:lnTo>
                    <a:pt x="248174" y="88415"/>
                  </a:lnTo>
                  <a:lnTo>
                    <a:pt x="264670" y="44885"/>
                  </a:lnTo>
                  <a:lnTo>
                    <a:pt x="273771" y="26231"/>
                  </a:lnTo>
                  <a:lnTo>
                    <a:pt x="279766" y="21171"/>
                  </a:lnTo>
                  <a:lnTo>
                    <a:pt x="285736" y="18921"/>
                  </a:lnTo>
                  <a:lnTo>
                    <a:pt x="288717" y="18322"/>
                  </a:lnTo>
                  <a:lnTo>
                    <a:pt x="290705" y="18915"/>
                  </a:lnTo>
                  <a:lnTo>
                    <a:pt x="292030" y="20301"/>
                  </a:lnTo>
                  <a:lnTo>
                    <a:pt x="294495" y="24489"/>
                  </a:lnTo>
                  <a:lnTo>
                    <a:pt x="315625" y="59372"/>
                  </a:lnTo>
                  <a:lnTo>
                    <a:pt x="333386" y="102252"/>
                  </a:lnTo>
                  <a:lnTo>
                    <a:pt x="345613" y="133052"/>
                  </a:lnTo>
                  <a:lnTo>
                    <a:pt x="348075" y="144053"/>
                  </a:lnTo>
                  <a:lnTo>
                    <a:pt x="355038" y="155825"/>
                  </a:lnTo>
                  <a:lnTo>
                    <a:pt x="360533" y="162443"/>
                  </a:lnTo>
                  <a:lnTo>
                    <a:pt x="366281" y="166045"/>
                  </a:lnTo>
                  <a:lnTo>
                    <a:pt x="369203" y="167006"/>
                  </a:lnTo>
                  <a:lnTo>
                    <a:pt x="372144" y="166654"/>
                  </a:lnTo>
                  <a:lnTo>
                    <a:pt x="378056" y="163618"/>
                  </a:lnTo>
                  <a:lnTo>
                    <a:pt x="386964" y="156330"/>
                  </a:lnTo>
                  <a:lnTo>
                    <a:pt x="401836" y="1332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41"/>
            <p:cNvSpPr/>
            <p:nvPr/>
          </p:nvSpPr>
          <p:spPr>
            <a:xfrm>
              <a:off x="5161359" y="4357688"/>
              <a:ext cx="8931" cy="98227"/>
            </a:xfrm>
            <a:custGeom>
              <a:avLst/>
              <a:gdLst/>
              <a:ahLst/>
              <a:cxnLst/>
              <a:rect l="0" t="0" r="0" b="0"/>
              <a:pathLst>
                <a:path w="8931" h="98227">
                  <a:moveTo>
                    <a:pt x="0" y="0"/>
                  </a:moveTo>
                  <a:lnTo>
                    <a:pt x="0" y="41915"/>
                  </a:lnTo>
                  <a:lnTo>
                    <a:pt x="993" y="50379"/>
                  </a:lnTo>
                  <a:lnTo>
                    <a:pt x="7689" y="77753"/>
                  </a:lnTo>
                  <a:lnTo>
                    <a:pt x="8930" y="98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42"/>
            <p:cNvSpPr/>
            <p:nvPr/>
          </p:nvSpPr>
          <p:spPr>
            <a:xfrm>
              <a:off x="4895597" y="4188023"/>
              <a:ext cx="180251" cy="294681"/>
            </a:xfrm>
            <a:custGeom>
              <a:avLst/>
              <a:gdLst/>
              <a:ahLst/>
              <a:cxnLst/>
              <a:rect l="0" t="0" r="0" b="0"/>
              <a:pathLst>
                <a:path w="180251" h="294681">
                  <a:moveTo>
                    <a:pt x="60380" y="0"/>
                  </a:moveTo>
                  <a:lnTo>
                    <a:pt x="52691" y="7689"/>
                  </a:lnTo>
                  <a:lnTo>
                    <a:pt x="30491" y="50880"/>
                  </a:lnTo>
                  <a:lnTo>
                    <a:pt x="2661" y="92290"/>
                  </a:lnTo>
                  <a:lnTo>
                    <a:pt x="0" y="104188"/>
                  </a:lnTo>
                  <a:lnTo>
                    <a:pt x="1463" y="113444"/>
                  </a:lnTo>
                  <a:lnTo>
                    <a:pt x="7866" y="124233"/>
                  </a:lnTo>
                  <a:lnTo>
                    <a:pt x="18918" y="136768"/>
                  </a:lnTo>
                  <a:lnTo>
                    <a:pt x="27400" y="140161"/>
                  </a:lnTo>
                  <a:lnTo>
                    <a:pt x="71234" y="147457"/>
                  </a:lnTo>
                  <a:lnTo>
                    <a:pt x="111566" y="151232"/>
                  </a:lnTo>
                  <a:lnTo>
                    <a:pt x="148552" y="152722"/>
                  </a:lnTo>
                  <a:lnTo>
                    <a:pt x="158438" y="156512"/>
                  </a:lnTo>
                  <a:lnTo>
                    <a:pt x="179166" y="172793"/>
                  </a:lnTo>
                  <a:lnTo>
                    <a:pt x="180250" y="176711"/>
                  </a:lnTo>
                  <a:lnTo>
                    <a:pt x="177160" y="202943"/>
                  </a:lnTo>
                  <a:lnTo>
                    <a:pt x="167190" y="225165"/>
                  </a:lnTo>
                  <a:lnTo>
                    <a:pt x="129638" y="269640"/>
                  </a:lnTo>
                  <a:lnTo>
                    <a:pt x="118054" y="280536"/>
                  </a:lnTo>
                  <a:lnTo>
                    <a:pt x="96098" y="2946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43"/>
            <p:cNvSpPr/>
            <p:nvPr/>
          </p:nvSpPr>
          <p:spPr>
            <a:xfrm>
              <a:off x="4652401" y="4205883"/>
              <a:ext cx="177916" cy="276821"/>
            </a:xfrm>
            <a:custGeom>
              <a:avLst/>
              <a:gdLst/>
              <a:ahLst/>
              <a:cxnLst/>
              <a:rect l="0" t="0" r="0" b="0"/>
              <a:pathLst>
                <a:path w="177916" h="276821">
                  <a:moveTo>
                    <a:pt x="26755" y="0"/>
                  </a:moveTo>
                  <a:lnTo>
                    <a:pt x="22015" y="4740"/>
                  </a:lnTo>
                  <a:lnTo>
                    <a:pt x="17042" y="7068"/>
                  </a:lnTo>
                  <a:lnTo>
                    <a:pt x="14327" y="7688"/>
                  </a:lnTo>
                  <a:lnTo>
                    <a:pt x="12516" y="9094"/>
                  </a:lnTo>
                  <a:lnTo>
                    <a:pt x="10505" y="13302"/>
                  </a:lnTo>
                  <a:lnTo>
                    <a:pt x="8221" y="24088"/>
                  </a:lnTo>
                  <a:lnTo>
                    <a:pt x="2853" y="32824"/>
                  </a:lnTo>
                  <a:lnTo>
                    <a:pt x="822" y="42688"/>
                  </a:lnTo>
                  <a:lnTo>
                    <a:pt x="0" y="78788"/>
                  </a:lnTo>
                  <a:lnTo>
                    <a:pt x="2627" y="87272"/>
                  </a:lnTo>
                  <a:lnTo>
                    <a:pt x="6110" y="94350"/>
                  </a:lnTo>
                  <a:lnTo>
                    <a:pt x="7658" y="100803"/>
                  </a:lnTo>
                  <a:lnTo>
                    <a:pt x="13637" y="106978"/>
                  </a:lnTo>
                  <a:lnTo>
                    <a:pt x="43157" y="127982"/>
                  </a:lnTo>
                  <a:lnTo>
                    <a:pt x="59947" y="132178"/>
                  </a:lnTo>
                  <a:lnTo>
                    <a:pt x="101196" y="133842"/>
                  </a:lnTo>
                  <a:lnTo>
                    <a:pt x="135898" y="134928"/>
                  </a:lnTo>
                  <a:lnTo>
                    <a:pt x="153633" y="141011"/>
                  </a:lnTo>
                  <a:lnTo>
                    <a:pt x="163513" y="143039"/>
                  </a:lnTo>
                  <a:lnTo>
                    <a:pt x="171211" y="147247"/>
                  </a:lnTo>
                  <a:lnTo>
                    <a:pt x="175293" y="152425"/>
                  </a:lnTo>
                  <a:lnTo>
                    <a:pt x="177108" y="159025"/>
                  </a:lnTo>
                  <a:lnTo>
                    <a:pt x="177915" y="168574"/>
                  </a:lnTo>
                  <a:lnTo>
                    <a:pt x="173628" y="185106"/>
                  </a:lnTo>
                  <a:lnTo>
                    <a:pt x="145539" y="225259"/>
                  </a:lnTo>
                  <a:lnTo>
                    <a:pt x="102510" y="256869"/>
                  </a:lnTo>
                  <a:lnTo>
                    <a:pt x="94159" y="262992"/>
                  </a:lnTo>
                  <a:lnTo>
                    <a:pt x="80712" y="269569"/>
                  </a:lnTo>
                  <a:lnTo>
                    <a:pt x="71404" y="276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44"/>
            <p:cNvSpPr/>
            <p:nvPr/>
          </p:nvSpPr>
          <p:spPr>
            <a:xfrm>
              <a:off x="4325754" y="4295180"/>
              <a:ext cx="112302" cy="35719"/>
            </a:xfrm>
            <a:custGeom>
              <a:avLst/>
              <a:gdLst/>
              <a:ahLst/>
              <a:cxnLst/>
              <a:rect l="0" t="0" r="0" b="0"/>
              <a:pathLst>
                <a:path w="112302" h="35719">
                  <a:moveTo>
                    <a:pt x="5144" y="35718"/>
                  </a:moveTo>
                  <a:lnTo>
                    <a:pt x="0" y="35718"/>
                  </a:lnTo>
                  <a:lnTo>
                    <a:pt x="2197" y="35718"/>
                  </a:lnTo>
                  <a:lnTo>
                    <a:pt x="6480" y="33073"/>
                  </a:lnTo>
                  <a:lnTo>
                    <a:pt x="11691" y="29582"/>
                  </a:lnTo>
                  <a:lnTo>
                    <a:pt x="51395" y="19884"/>
                  </a:lnTo>
                  <a:lnTo>
                    <a:pt x="74411" y="15813"/>
                  </a:lnTo>
                  <a:lnTo>
                    <a:pt x="1123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45"/>
            <p:cNvSpPr/>
            <p:nvPr/>
          </p:nvSpPr>
          <p:spPr>
            <a:xfrm>
              <a:off x="4224982" y="4188023"/>
              <a:ext cx="302371" cy="276822"/>
            </a:xfrm>
            <a:custGeom>
              <a:avLst/>
              <a:gdLst/>
              <a:ahLst/>
              <a:cxnLst/>
              <a:rect l="0" t="0" r="0" b="0"/>
              <a:pathLst>
                <a:path w="302371" h="276822">
                  <a:moveTo>
                    <a:pt x="16620" y="0"/>
                  </a:moveTo>
                  <a:lnTo>
                    <a:pt x="15627" y="37355"/>
                  </a:lnTo>
                  <a:lnTo>
                    <a:pt x="8931" y="73025"/>
                  </a:lnTo>
                  <a:lnTo>
                    <a:pt x="7935" y="113607"/>
                  </a:lnTo>
                  <a:lnTo>
                    <a:pt x="5093" y="151315"/>
                  </a:lnTo>
                  <a:lnTo>
                    <a:pt x="11" y="187427"/>
                  </a:lnTo>
                  <a:lnTo>
                    <a:pt x="0" y="221239"/>
                  </a:lnTo>
                  <a:lnTo>
                    <a:pt x="7681" y="258875"/>
                  </a:lnTo>
                  <a:lnTo>
                    <a:pt x="8681" y="221365"/>
                  </a:lnTo>
                  <a:lnTo>
                    <a:pt x="14757" y="181861"/>
                  </a:lnTo>
                  <a:lnTo>
                    <a:pt x="17776" y="156234"/>
                  </a:lnTo>
                  <a:lnTo>
                    <a:pt x="29640" y="120485"/>
                  </a:lnTo>
                  <a:lnTo>
                    <a:pt x="45687" y="81236"/>
                  </a:lnTo>
                  <a:lnTo>
                    <a:pt x="56327" y="64879"/>
                  </a:lnTo>
                  <a:lnTo>
                    <a:pt x="79327" y="46293"/>
                  </a:lnTo>
                  <a:lnTo>
                    <a:pt x="108919" y="30975"/>
                  </a:lnTo>
                  <a:lnTo>
                    <a:pt x="120811" y="28649"/>
                  </a:lnTo>
                  <a:lnTo>
                    <a:pt x="143403" y="32081"/>
                  </a:lnTo>
                  <a:lnTo>
                    <a:pt x="164207" y="44122"/>
                  </a:lnTo>
                  <a:lnTo>
                    <a:pt x="189015" y="67953"/>
                  </a:lnTo>
                  <a:lnTo>
                    <a:pt x="213024" y="106174"/>
                  </a:lnTo>
                  <a:lnTo>
                    <a:pt x="241616" y="147422"/>
                  </a:lnTo>
                  <a:lnTo>
                    <a:pt x="261669" y="191803"/>
                  </a:lnTo>
                  <a:lnTo>
                    <a:pt x="283034" y="232932"/>
                  </a:lnTo>
                  <a:lnTo>
                    <a:pt x="300101" y="267456"/>
                  </a:lnTo>
                  <a:lnTo>
                    <a:pt x="302370" y="2768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46"/>
            <p:cNvSpPr/>
            <p:nvPr/>
          </p:nvSpPr>
          <p:spPr>
            <a:xfrm>
              <a:off x="3723680" y="4196953"/>
              <a:ext cx="203541" cy="294681"/>
            </a:xfrm>
            <a:custGeom>
              <a:avLst/>
              <a:gdLst/>
              <a:ahLst/>
              <a:cxnLst/>
              <a:rect l="0" t="0" r="0" b="0"/>
              <a:pathLst>
                <a:path w="203541" h="294681">
                  <a:moveTo>
                    <a:pt x="35718" y="0"/>
                  </a:moveTo>
                  <a:lnTo>
                    <a:pt x="10177" y="0"/>
                  </a:lnTo>
                  <a:lnTo>
                    <a:pt x="16161" y="9714"/>
                  </a:lnTo>
                  <a:lnTo>
                    <a:pt x="16727" y="12429"/>
                  </a:lnTo>
                  <a:lnTo>
                    <a:pt x="22648" y="18091"/>
                  </a:lnTo>
                  <a:lnTo>
                    <a:pt x="63705" y="47818"/>
                  </a:lnTo>
                  <a:lnTo>
                    <a:pt x="107183" y="69209"/>
                  </a:lnTo>
                  <a:lnTo>
                    <a:pt x="146585" y="94401"/>
                  </a:lnTo>
                  <a:lnTo>
                    <a:pt x="178531" y="110021"/>
                  </a:lnTo>
                  <a:lnTo>
                    <a:pt x="199163" y="127982"/>
                  </a:lnTo>
                  <a:lnTo>
                    <a:pt x="202618" y="133941"/>
                  </a:lnTo>
                  <a:lnTo>
                    <a:pt x="203540" y="136919"/>
                  </a:lnTo>
                  <a:lnTo>
                    <a:pt x="203162" y="139897"/>
                  </a:lnTo>
                  <a:lnTo>
                    <a:pt x="189051" y="164887"/>
                  </a:lnTo>
                  <a:lnTo>
                    <a:pt x="163128" y="193631"/>
                  </a:lnTo>
                  <a:lnTo>
                    <a:pt x="126517" y="218312"/>
                  </a:lnTo>
                  <a:lnTo>
                    <a:pt x="85305" y="250007"/>
                  </a:lnTo>
                  <a:lnTo>
                    <a:pt x="49415" y="271918"/>
                  </a:lnTo>
                  <a:lnTo>
                    <a:pt x="24256" y="283304"/>
                  </a:lnTo>
                  <a:lnTo>
                    <a:pt x="12919" y="290868"/>
                  </a:lnTo>
                  <a:lnTo>
                    <a:pt x="0" y="2946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47"/>
            <p:cNvSpPr/>
            <p:nvPr/>
          </p:nvSpPr>
          <p:spPr>
            <a:xfrm>
              <a:off x="3455789" y="4339828"/>
              <a:ext cx="348259" cy="8930"/>
            </a:xfrm>
            <a:custGeom>
              <a:avLst/>
              <a:gdLst/>
              <a:ahLst/>
              <a:cxnLst/>
              <a:rect l="0" t="0" r="0" b="0"/>
              <a:pathLst>
                <a:path w="348259" h="8930">
                  <a:moveTo>
                    <a:pt x="0" y="0"/>
                  </a:moveTo>
                  <a:lnTo>
                    <a:pt x="40894" y="0"/>
                  </a:lnTo>
                  <a:lnTo>
                    <a:pt x="81049" y="0"/>
                  </a:lnTo>
                  <a:lnTo>
                    <a:pt x="125105" y="0"/>
                  </a:lnTo>
                  <a:lnTo>
                    <a:pt x="160752" y="0"/>
                  </a:lnTo>
                  <a:lnTo>
                    <a:pt x="202594" y="0"/>
                  </a:lnTo>
                  <a:lnTo>
                    <a:pt x="240551" y="0"/>
                  </a:lnTo>
                  <a:lnTo>
                    <a:pt x="267727" y="2646"/>
                  </a:lnTo>
                  <a:lnTo>
                    <a:pt x="310533" y="8102"/>
                  </a:lnTo>
                  <a:lnTo>
                    <a:pt x="348095" y="8929"/>
                  </a:lnTo>
                  <a:lnTo>
                    <a:pt x="3482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SMARTInkShape-Group14"/>
          <p:cNvGrpSpPr/>
          <p:nvPr/>
        </p:nvGrpSpPr>
        <p:grpSpPr>
          <a:xfrm>
            <a:off x="384714" y="6099489"/>
            <a:ext cx="3981904" cy="453079"/>
            <a:chOff x="384714" y="6099489"/>
            <a:chExt cx="3981904" cy="453079"/>
          </a:xfrm>
        </p:grpSpPr>
        <p:sp>
          <p:nvSpPr>
            <p:cNvPr id="99" name="SMARTInkShape-148"/>
            <p:cNvSpPr/>
            <p:nvPr/>
          </p:nvSpPr>
          <p:spPr>
            <a:xfrm>
              <a:off x="929255" y="6135020"/>
              <a:ext cx="338762" cy="417548"/>
            </a:xfrm>
            <a:custGeom>
              <a:avLst/>
              <a:gdLst/>
              <a:ahLst/>
              <a:cxnLst/>
              <a:rect l="0" t="0" r="0" b="0"/>
              <a:pathLst>
                <a:path w="338762" h="417548">
                  <a:moveTo>
                    <a:pt x="35151" y="196128"/>
                  </a:moveTo>
                  <a:lnTo>
                    <a:pt x="39892" y="200869"/>
                  </a:lnTo>
                  <a:lnTo>
                    <a:pt x="39573" y="211134"/>
                  </a:lnTo>
                  <a:lnTo>
                    <a:pt x="35410" y="249596"/>
                  </a:lnTo>
                  <a:lnTo>
                    <a:pt x="29065" y="285404"/>
                  </a:lnTo>
                  <a:lnTo>
                    <a:pt x="26783" y="321139"/>
                  </a:lnTo>
                  <a:lnTo>
                    <a:pt x="20159" y="364800"/>
                  </a:lnTo>
                  <a:lnTo>
                    <a:pt x="17149" y="384460"/>
                  </a:lnTo>
                  <a:lnTo>
                    <a:pt x="9715" y="403810"/>
                  </a:lnTo>
                  <a:lnTo>
                    <a:pt x="8763" y="413216"/>
                  </a:lnTo>
                  <a:lnTo>
                    <a:pt x="7637" y="415268"/>
                  </a:lnTo>
                  <a:lnTo>
                    <a:pt x="5895" y="416635"/>
                  </a:lnTo>
                  <a:lnTo>
                    <a:pt x="3741" y="417547"/>
                  </a:lnTo>
                  <a:lnTo>
                    <a:pt x="2305" y="417163"/>
                  </a:lnTo>
                  <a:lnTo>
                    <a:pt x="1347" y="415914"/>
                  </a:lnTo>
                  <a:lnTo>
                    <a:pt x="0" y="409416"/>
                  </a:lnTo>
                  <a:lnTo>
                    <a:pt x="499" y="386310"/>
                  </a:lnTo>
                  <a:lnTo>
                    <a:pt x="9161" y="348752"/>
                  </a:lnTo>
                  <a:lnTo>
                    <a:pt x="14883" y="316095"/>
                  </a:lnTo>
                  <a:lnTo>
                    <a:pt x="19224" y="277646"/>
                  </a:lnTo>
                  <a:lnTo>
                    <a:pt x="24148" y="241118"/>
                  </a:lnTo>
                  <a:lnTo>
                    <a:pt x="25607" y="202513"/>
                  </a:lnTo>
                  <a:lnTo>
                    <a:pt x="26040" y="164947"/>
                  </a:lnTo>
                  <a:lnTo>
                    <a:pt x="26186" y="125587"/>
                  </a:lnTo>
                  <a:lnTo>
                    <a:pt x="33907" y="83620"/>
                  </a:lnTo>
                  <a:lnTo>
                    <a:pt x="35042" y="67470"/>
                  </a:lnTo>
                  <a:lnTo>
                    <a:pt x="36071" y="65708"/>
                  </a:lnTo>
                  <a:lnTo>
                    <a:pt x="37748" y="64533"/>
                  </a:lnTo>
                  <a:lnTo>
                    <a:pt x="39859" y="63749"/>
                  </a:lnTo>
                  <a:lnTo>
                    <a:pt x="41266" y="64219"/>
                  </a:lnTo>
                  <a:lnTo>
                    <a:pt x="42205" y="65525"/>
                  </a:lnTo>
                  <a:lnTo>
                    <a:pt x="43710" y="70009"/>
                  </a:lnTo>
                  <a:lnTo>
                    <a:pt x="45052" y="101510"/>
                  </a:lnTo>
                  <a:lnTo>
                    <a:pt x="60302" y="143782"/>
                  </a:lnTo>
                  <a:lnTo>
                    <a:pt x="81581" y="187361"/>
                  </a:lnTo>
                  <a:lnTo>
                    <a:pt x="107215" y="229223"/>
                  </a:lnTo>
                  <a:lnTo>
                    <a:pt x="145008" y="267335"/>
                  </a:lnTo>
                  <a:lnTo>
                    <a:pt x="186409" y="293551"/>
                  </a:lnTo>
                  <a:lnTo>
                    <a:pt x="198619" y="298959"/>
                  </a:lnTo>
                  <a:lnTo>
                    <a:pt x="210660" y="301362"/>
                  </a:lnTo>
                  <a:lnTo>
                    <a:pt x="219981" y="299784"/>
                  </a:lnTo>
                  <a:lnTo>
                    <a:pt x="228423" y="294784"/>
                  </a:lnTo>
                  <a:lnTo>
                    <a:pt x="243340" y="280812"/>
                  </a:lnTo>
                  <a:lnTo>
                    <a:pt x="254484" y="262121"/>
                  </a:lnTo>
                  <a:lnTo>
                    <a:pt x="264493" y="223900"/>
                  </a:lnTo>
                  <a:lnTo>
                    <a:pt x="271505" y="182652"/>
                  </a:lnTo>
                  <a:lnTo>
                    <a:pt x="270105" y="148038"/>
                  </a:lnTo>
                  <a:lnTo>
                    <a:pt x="268147" y="112647"/>
                  </a:lnTo>
                  <a:lnTo>
                    <a:pt x="260357" y="72262"/>
                  </a:lnTo>
                  <a:lnTo>
                    <a:pt x="251094" y="31356"/>
                  </a:lnTo>
                  <a:lnTo>
                    <a:pt x="245206" y="12149"/>
                  </a:lnTo>
                  <a:lnTo>
                    <a:pt x="239965" y="5219"/>
                  </a:lnTo>
                  <a:lnTo>
                    <a:pt x="232094" y="0"/>
                  </a:lnTo>
                  <a:lnTo>
                    <a:pt x="231749" y="4511"/>
                  </a:lnTo>
                  <a:lnTo>
                    <a:pt x="240707" y="45957"/>
                  </a:lnTo>
                  <a:lnTo>
                    <a:pt x="248115" y="89187"/>
                  </a:lnTo>
                  <a:lnTo>
                    <a:pt x="257318" y="131863"/>
                  </a:lnTo>
                  <a:lnTo>
                    <a:pt x="270753" y="166724"/>
                  </a:lnTo>
                  <a:lnTo>
                    <a:pt x="281458" y="202189"/>
                  </a:lnTo>
                  <a:lnTo>
                    <a:pt x="289922" y="237832"/>
                  </a:lnTo>
                  <a:lnTo>
                    <a:pt x="293863" y="273528"/>
                  </a:lnTo>
                  <a:lnTo>
                    <a:pt x="300873" y="308248"/>
                  </a:lnTo>
                  <a:lnTo>
                    <a:pt x="310314" y="351600"/>
                  </a:lnTo>
                  <a:lnTo>
                    <a:pt x="324255" y="389404"/>
                  </a:lnTo>
                  <a:lnTo>
                    <a:pt x="329999" y="396130"/>
                  </a:lnTo>
                  <a:lnTo>
                    <a:pt x="332919" y="397924"/>
                  </a:lnTo>
                  <a:lnTo>
                    <a:pt x="334866" y="400112"/>
                  </a:lnTo>
                  <a:lnTo>
                    <a:pt x="338761" y="4104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49"/>
            <p:cNvSpPr/>
            <p:nvPr/>
          </p:nvSpPr>
          <p:spPr>
            <a:xfrm>
              <a:off x="384714" y="6208926"/>
              <a:ext cx="276084" cy="50786"/>
            </a:xfrm>
            <a:custGeom>
              <a:avLst/>
              <a:gdLst/>
              <a:ahLst/>
              <a:cxnLst/>
              <a:rect l="0" t="0" r="0" b="0"/>
              <a:pathLst>
                <a:path w="276084" h="50786">
                  <a:moveTo>
                    <a:pt x="276083" y="50785"/>
                  </a:moveTo>
                  <a:lnTo>
                    <a:pt x="276083" y="46045"/>
                  </a:lnTo>
                  <a:lnTo>
                    <a:pt x="275091" y="45640"/>
                  </a:lnTo>
                  <a:lnTo>
                    <a:pt x="271342" y="47837"/>
                  </a:lnTo>
                  <a:lnTo>
                    <a:pt x="269946" y="47828"/>
                  </a:lnTo>
                  <a:lnTo>
                    <a:pt x="269015" y="46829"/>
                  </a:lnTo>
                  <a:lnTo>
                    <a:pt x="268394" y="45171"/>
                  </a:lnTo>
                  <a:lnTo>
                    <a:pt x="266989" y="44066"/>
                  </a:lnTo>
                  <a:lnTo>
                    <a:pt x="262781" y="42838"/>
                  </a:lnTo>
                  <a:lnTo>
                    <a:pt x="221337" y="41941"/>
                  </a:lnTo>
                  <a:lnTo>
                    <a:pt x="178434" y="35735"/>
                  </a:lnTo>
                  <a:lnTo>
                    <a:pt x="138561" y="33758"/>
                  </a:lnTo>
                  <a:lnTo>
                    <a:pt x="101170" y="33172"/>
                  </a:lnTo>
                  <a:lnTo>
                    <a:pt x="65948" y="32999"/>
                  </a:lnTo>
                  <a:lnTo>
                    <a:pt x="22412" y="32936"/>
                  </a:lnTo>
                  <a:lnTo>
                    <a:pt x="0" y="32926"/>
                  </a:lnTo>
                  <a:lnTo>
                    <a:pt x="4222" y="32926"/>
                  </a:lnTo>
                  <a:lnTo>
                    <a:pt x="39456" y="25857"/>
                  </a:lnTo>
                  <a:lnTo>
                    <a:pt x="74672" y="21902"/>
                  </a:lnTo>
                  <a:lnTo>
                    <a:pt x="116525" y="17091"/>
                  </a:lnTo>
                  <a:lnTo>
                    <a:pt x="155054" y="15666"/>
                  </a:lnTo>
                  <a:lnTo>
                    <a:pt x="194739" y="10444"/>
                  </a:lnTo>
                  <a:lnTo>
                    <a:pt x="221118" y="6170"/>
                  </a:lnTo>
                  <a:lnTo>
                    <a:pt x="184309" y="6138"/>
                  </a:lnTo>
                  <a:lnTo>
                    <a:pt x="143449" y="0"/>
                  </a:lnTo>
                  <a:lnTo>
                    <a:pt x="99806" y="404"/>
                  </a:lnTo>
                  <a:lnTo>
                    <a:pt x="62228" y="5004"/>
                  </a:lnTo>
                  <a:lnTo>
                    <a:pt x="34263" y="6905"/>
                  </a:lnTo>
                  <a:lnTo>
                    <a:pt x="8192" y="150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150"/>
            <p:cNvSpPr/>
            <p:nvPr/>
          </p:nvSpPr>
          <p:spPr>
            <a:xfrm>
              <a:off x="1357313" y="6322219"/>
              <a:ext cx="53579" cy="160735"/>
            </a:xfrm>
            <a:custGeom>
              <a:avLst/>
              <a:gdLst/>
              <a:ahLst/>
              <a:cxnLst/>
              <a:rect l="0" t="0" r="0" b="0"/>
              <a:pathLst>
                <a:path w="53579" h="160735">
                  <a:moveTo>
                    <a:pt x="53578" y="0"/>
                  </a:moveTo>
                  <a:lnTo>
                    <a:pt x="53578" y="4740"/>
                  </a:lnTo>
                  <a:lnTo>
                    <a:pt x="52585" y="6137"/>
                  </a:lnTo>
                  <a:lnTo>
                    <a:pt x="50932" y="7068"/>
                  </a:lnTo>
                  <a:lnTo>
                    <a:pt x="45889" y="8561"/>
                  </a:lnTo>
                  <a:lnTo>
                    <a:pt x="45199" y="11412"/>
                  </a:lnTo>
                  <a:lnTo>
                    <a:pt x="37540" y="55199"/>
                  </a:lnTo>
                  <a:lnTo>
                    <a:pt x="26561" y="92263"/>
                  </a:lnTo>
                  <a:lnTo>
                    <a:pt x="11876" y="134960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51"/>
            <p:cNvSpPr/>
            <p:nvPr/>
          </p:nvSpPr>
          <p:spPr>
            <a:xfrm>
              <a:off x="1428750" y="6152555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17859"/>
                  </a:moveTo>
                  <a:lnTo>
                    <a:pt x="8930" y="13119"/>
                  </a:lnTo>
                  <a:lnTo>
                    <a:pt x="7938" y="11722"/>
                  </a:lnTo>
                  <a:lnTo>
                    <a:pt x="6284" y="10791"/>
                  </a:lnTo>
                  <a:lnTo>
                    <a:pt x="4189" y="10170"/>
                  </a:lnTo>
                  <a:lnTo>
                    <a:pt x="3785" y="9756"/>
                  </a:lnTo>
                  <a:lnTo>
                    <a:pt x="4508" y="9481"/>
                  </a:lnTo>
                  <a:lnTo>
                    <a:pt x="5982" y="9298"/>
                  </a:lnTo>
                  <a:lnTo>
                    <a:pt x="5972" y="818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152"/>
            <p:cNvSpPr/>
            <p:nvPr/>
          </p:nvSpPr>
          <p:spPr>
            <a:xfrm>
              <a:off x="1473398" y="6188427"/>
              <a:ext cx="223244" cy="221679"/>
            </a:xfrm>
            <a:custGeom>
              <a:avLst/>
              <a:gdLst/>
              <a:ahLst/>
              <a:cxnLst/>
              <a:rect l="0" t="0" r="0" b="0"/>
              <a:pathLst>
                <a:path w="223244" h="221679">
                  <a:moveTo>
                    <a:pt x="223243" y="35565"/>
                  </a:moveTo>
                  <a:lnTo>
                    <a:pt x="215554" y="35565"/>
                  </a:lnTo>
                  <a:lnTo>
                    <a:pt x="191033" y="20334"/>
                  </a:lnTo>
                  <a:lnTo>
                    <a:pt x="151091" y="5754"/>
                  </a:lnTo>
                  <a:lnTo>
                    <a:pt x="109809" y="1013"/>
                  </a:lnTo>
                  <a:lnTo>
                    <a:pt x="67598" y="0"/>
                  </a:lnTo>
                  <a:lnTo>
                    <a:pt x="48252" y="4632"/>
                  </a:lnTo>
                  <a:lnTo>
                    <a:pt x="38643" y="12226"/>
                  </a:lnTo>
                  <a:lnTo>
                    <a:pt x="32058" y="22216"/>
                  </a:lnTo>
                  <a:lnTo>
                    <a:pt x="27830" y="44798"/>
                  </a:lnTo>
                  <a:lnTo>
                    <a:pt x="28244" y="57528"/>
                  </a:lnTo>
                  <a:lnTo>
                    <a:pt x="31736" y="73108"/>
                  </a:lnTo>
                  <a:lnTo>
                    <a:pt x="44020" y="93873"/>
                  </a:lnTo>
                  <a:lnTo>
                    <a:pt x="78815" y="134415"/>
                  </a:lnTo>
                  <a:lnTo>
                    <a:pt x="115950" y="177711"/>
                  </a:lnTo>
                  <a:lnTo>
                    <a:pt x="137713" y="200981"/>
                  </a:lnTo>
                  <a:lnTo>
                    <a:pt x="142196" y="212228"/>
                  </a:lnTo>
                  <a:lnTo>
                    <a:pt x="139928" y="215946"/>
                  </a:lnTo>
                  <a:lnTo>
                    <a:pt x="137934" y="218327"/>
                  </a:lnTo>
                  <a:lnTo>
                    <a:pt x="130426" y="220972"/>
                  </a:lnTo>
                  <a:lnTo>
                    <a:pt x="125646" y="221678"/>
                  </a:lnTo>
                  <a:lnTo>
                    <a:pt x="88204" y="213189"/>
                  </a:lnTo>
                  <a:lnTo>
                    <a:pt x="45497" y="199148"/>
                  </a:lnTo>
                  <a:lnTo>
                    <a:pt x="18615" y="189991"/>
                  </a:lnTo>
                  <a:lnTo>
                    <a:pt x="0" y="1873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153"/>
            <p:cNvSpPr/>
            <p:nvPr/>
          </p:nvSpPr>
          <p:spPr>
            <a:xfrm>
              <a:off x="1705570" y="6179464"/>
              <a:ext cx="142876" cy="231517"/>
            </a:xfrm>
            <a:custGeom>
              <a:avLst/>
              <a:gdLst/>
              <a:ahLst/>
              <a:cxnLst/>
              <a:rect l="0" t="0" r="0" b="0"/>
              <a:pathLst>
                <a:path w="142876" h="231517">
                  <a:moveTo>
                    <a:pt x="142875" y="35599"/>
                  </a:moveTo>
                  <a:lnTo>
                    <a:pt x="142875" y="30858"/>
                  </a:lnTo>
                  <a:lnTo>
                    <a:pt x="140229" y="25885"/>
                  </a:lnTo>
                  <a:lnTo>
                    <a:pt x="138135" y="23170"/>
                  </a:lnTo>
                  <a:lnTo>
                    <a:pt x="133162" y="20153"/>
                  </a:lnTo>
                  <a:lnTo>
                    <a:pt x="127644" y="17820"/>
                  </a:lnTo>
                  <a:lnTo>
                    <a:pt x="121884" y="13475"/>
                  </a:lnTo>
                  <a:lnTo>
                    <a:pt x="113372" y="10884"/>
                  </a:lnTo>
                  <a:lnTo>
                    <a:pt x="97422" y="6778"/>
                  </a:lnTo>
                  <a:lnTo>
                    <a:pt x="80129" y="1924"/>
                  </a:lnTo>
                  <a:lnTo>
                    <a:pt x="46370" y="0"/>
                  </a:lnTo>
                  <a:lnTo>
                    <a:pt x="42820" y="952"/>
                  </a:lnTo>
                  <a:lnTo>
                    <a:pt x="40453" y="2578"/>
                  </a:lnTo>
                  <a:lnTo>
                    <a:pt x="31914" y="17059"/>
                  </a:lnTo>
                  <a:lnTo>
                    <a:pt x="28308" y="33303"/>
                  </a:lnTo>
                  <a:lnTo>
                    <a:pt x="30110" y="44830"/>
                  </a:lnTo>
                  <a:lnTo>
                    <a:pt x="39352" y="68400"/>
                  </a:lnTo>
                  <a:lnTo>
                    <a:pt x="68664" y="111009"/>
                  </a:lnTo>
                  <a:lnTo>
                    <a:pt x="94353" y="152841"/>
                  </a:lnTo>
                  <a:lnTo>
                    <a:pt x="102922" y="166138"/>
                  </a:lnTo>
                  <a:lnTo>
                    <a:pt x="115149" y="210106"/>
                  </a:lnTo>
                  <a:lnTo>
                    <a:pt x="115670" y="216676"/>
                  </a:lnTo>
                  <a:lnTo>
                    <a:pt x="113255" y="222903"/>
                  </a:lnTo>
                  <a:lnTo>
                    <a:pt x="111222" y="225953"/>
                  </a:lnTo>
                  <a:lnTo>
                    <a:pt x="108875" y="227986"/>
                  </a:lnTo>
                  <a:lnTo>
                    <a:pt x="103621" y="230245"/>
                  </a:lnTo>
                  <a:lnTo>
                    <a:pt x="90344" y="231516"/>
                  </a:lnTo>
                  <a:lnTo>
                    <a:pt x="56386" y="224316"/>
                  </a:lnTo>
                  <a:lnTo>
                    <a:pt x="44574" y="218361"/>
                  </a:lnTo>
                  <a:lnTo>
                    <a:pt x="24121" y="206498"/>
                  </a:lnTo>
                  <a:lnTo>
                    <a:pt x="0" y="1963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154"/>
            <p:cNvSpPr/>
            <p:nvPr/>
          </p:nvSpPr>
          <p:spPr>
            <a:xfrm>
              <a:off x="1919883" y="6313289"/>
              <a:ext cx="17860" cy="89298"/>
            </a:xfrm>
            <a:custGeom>
              <a:avLst/>
              <a:gdLst/>
              <a:ahLst/>
              <a:cxnLst/>
              <a:rect l="0" t="0" r="0" b="0"/>
              <a:pathLst>
                <a:path w="17860" h="89298">
                  <a:moveTo>
                    <a:pt x="17859" y="0"/>
                  </a:moveTo>
                  <a:lnTo>
                    <a:pt x="13119" y="4740"/>
                  </a:lnTo>
                  <a:lnTo>
                    <a:pt x="10791" y="9713"/>
                  </a:lnTo>
                  <a:lnTo>
                    <a:pt x="2865" y="54141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155"/>
            <p:cNvSpPr/>
            <p:nvPr/>
          </p:nvSpPr>
          <p:spPr>
            <a:xfrm>
              <a:off x="1946672" y="6161484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0"/>
                  </a:moveTo>
                  <a:lnTo>
                    <a:pt x="8930" y="4741"/>
                  </a:lnTo>
                  <a:lnTo>
                    <a:pt x="7937" y="6137"/>
                  </a:lnTo>
                  <a:lnTo>
                    <a:pt x="6284" y="7069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156"/>
            <p:cNvSpPr/>
            <p:nvPr/>
          </p:nvSpPr>
          <p:spPr>
            <a:xfrm>
              <a:off x="2000820" y="6242062"/>
              <a:ext cx="562001" cy="178384"/>
            </a:xfrm>
            <a:custGeom>
              <a:avLst/>
              <a:gdLst/>
              <a:ahLst/>
              <a:cxnLst/>
              <a:rect l="0" t="0" r="0" b="0"/>
              <a:pathLst>
                <a:path w="562001" h="178384">
                  <a:moveTo>
                    <a:pt x="124446" y="17649"/>
                  </a:moveTo>
                  <a:lnTo>
                    <a:pt x="112956" y="17649"/>
                  </a:lnTo>
                  <a:lnTo>
                    <a:pt x="113809" y="17649"/>
                  </a:lnTo>
                  <a:lnTo>
                    <a:pt x="113386" y="18641"/>
                  </a:lnTo>
                  <a:lnTo>
                    <a:pt x="110270" y="22389"/>
                  </a:lnTo>
                  <a:lnTo>
                    <a:pt x="102932" y="24717"/>
                  </a:lnTo>
                  <a:lnTo>
                    <a:pt x="94048" y="26743"/>
                  </a:lnTo>
                  <a:lnTo>
                    <a:pt x="54223" y="47268"/>
                  </a:lnTo>
                  <a:lnTo>
                    <a:pt x="12560" y="77934"/>
                  </a:lnTo>
                  <a:lnTo>
                    <a:pt x="3761" y="92176"/>
                  </a:lnTo>
                  <a:lnTo>
                    <a:pt x="286" y="106381"/>
                  </a:lnTo>
                  <a:lnTo>
                    <a:pt x="0" y="109546"/>
                  </a:lnTo>
                  <a:lnTo>
                    <a:pt x="2329" y="115708"/>
                  </a:lnTo>
                  <a:lnTo>
                    <a:pt x="4339" y="118740"/>
                  </a:lnTo>
                  <a:lnTo>
                    <a:pt x="7664" y="120762"/>
                  </a:lnTo>
                  <a:lnTo>
                    <a:pt x="24612" y="124006"/>
                  </a:lnTo>
                  <a:lnTo>
                    <a:pt x="55148" y="123708"/>
                  </a:lnTo>
                  <a:lnTo>
                    <a:pt x="97938" y="112363"/>
                  </a:lnTo>
                  <a:lnTo>
                    <a:pt x="132439" y="99894"/>
                  </a:lnTo>
                  <a:lnTo>
                    <a:pt x="175149" y="64705"/>
                  </a:lnTo>
                  <a:lnTo>
                    <a:pt x="179084" y="60926"/>
                  </a:lnTo>
                  <a:lnTo>
                    <a:pt x="183456" y="51435"/>
                  </a:lnTo>
                  <a:lnTo>
                    <a:pt x="186749" y="24011"/>
                  </a:lnTo>
                  <a:lnTo>
                    <a:pt x="184217" y="17831"/>
                  </a:lnTo>
                  <a:lnTo>
                    <a:pt x="179247" y="10519"/>
                  </a:lnTo>
                  <a:lnTo>
                    <a:pt x="175922" y="9519"/>
                  </a:lnTo>
                  <a:lnTo>
                    <a:pt x="173121" y="9074"/>
                  </a:lnTo>
                  <a:lnTo>
                    <a:pt x="175183" y="8877"/>
                  </a:lnTo>
                  <a:lnTo>
                    <a:pt x="176130" y="9817"/>
                  </a:lnTo>
                  <a:lnTo>
                    <a:pt x="177182" y="13506"/>
                  </a:lnTo>
                  <a:lnTo>
                    <a:pt x="180637" y="45293"/>
                  </a:lnTo>
                  <a:lnTo>
                    <a:pt x="199013" y="86160"/>
                  </a:lnTo>
                  <a:lnTo>
                    <a:pt x="206695" y="106168"/>
                  </a:lnTo>
                  <a:lnTo>
                    <a:pt x="209044" y="109405"/>
                  </a:lnTo>
                  <a:lnTo>
                    <a:pt x="211654" y="118291"/>
                  </a:lnTo>
                  <a:lnTo>
                    <a:pt x="213330" y="130685"/>
                  </a:lnTo>
                  <a:lnTo>
                    <a:pt x="220756" y="143047"/>
                  </a:lnTo>
                  <a:lnTo>
                    <a:pt x="221395" y="145896"/>
                  </a:lnTo>
                  <a:lnTo>
                    <a:pt x="222813" y="147796"/>
                  </a:lnTo>
                  <a:lnTo>
                    <a:pt x="224750" y="149061"/>
                  </a:lnTo>
                  <a:lnTo>
                    <a:pt x="230248" y="151094"/>
                  </a:lnTo>
                  <a:lnTo>
                    <a:pt x="230700" y="150269"/>
                  </a:lnTo>
                  <a:lnTo>
                    <a:pt x="231201" y="146705"/>
                  </a:lnTo>
                  <a:lnTo>
                    <a:pt x="234070" y="141815"/>
                  </a:lnTo>
                  <a:lnTo>
                    <a:pt x="261648" y="102596"/>
                  </a:lnTo>
                  <a:lnTo>
                    <a:pt x="288104" y="59122"/>
                  </a:lnTo>
                  <a:lnTo>
                    <a:pt x="307734" y="16562"/>
                  </a:lnTo>
                  <a:lnTo>
                    <a:pt x="310087" y="7905"/>
                  </a:lnTo>
                  <a:lnTo>
                    <a:pt x="311706" y="5200"/>
                  </a:lnTo>
                  <a:lnTo>
                    <a:pt x="313778" y="3396"/>
                  </a:lnTo>
                  <a:lnTo>
                    <a:pt x="319492" y="502"/>
                  </a:lnTo>
                  <a:lnTo>
                    <a:pt x="325223" y="0"/>
                  </a:lnTo>
                  <a:lnTo>
                    <a:pt x="326758" y="923"/>
                  </a:lnTo>
                  <a:lnTo>
                    <a:pt x="327781" y="2529"/>
                  </a:lnTo>
                  <a:lnTo>
                    <a:pt x="328464" y="4593"/>
                  </a:lnTo>
                  <a:lnTo>
                    <a:pt x="360850" y="47795"/>
                  </a:lnTo>
                  <a:lnTo>
                    <a:pt x="402552" y="89303"/>
                  </a:lnTo>
                  <a:lnTo>
                    <a:pt x="446084" y="121465"/>
                  </a:lnTo>
                  <a:lnTo>
                    <a:pt x="490585" y="148901"/>
                  </a:lnTo>
                  <a:lnTo>
                    <a:pt x="534429" y="169217"/>
                  </a:lnTo>
                  <a:lnTo>
                    <a:pt x="550193" y="175667"/>
                  </a:lnTo>
                  <a:lnTo>
                    <a:pt x="562000" y="178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157"/>
            <p:cNvSpPr/>
            <p:nvPr/>
          </p:nvSpPr>
          <p:spPr>
            <a:xfrm>
              <a:off x="2676537" y="6099489"/>
              <a:ext cx="180964" cy="267178"/>
            </a:xfrm>
            <a:custGeom>
              <a:avLst/>
              <a:gdLst/>
              <a:ahLst/>
              <a:cxnLst/>
              <a:rect l="0" t="0" r="0" b="0"/>
              <a:pathLst>
                <a:path w="180964" h="267178">
                  <a:moveTo>
                    <a:pt x="180963" y="35206"/>
                  </a:moveTo>
                  <a:lnTo>
                    <a:pt x="176223" y="35206"/>
                  </a:lnTo>
                  <a:lnTo>
                    <a:pt x="171249" y="32561"/>
                  </a:lnTo>
                  <a:lnTo>
                    <a:pt x="154100" y="21904"/>
                  </a:lnTo>
                  <a:lnTo>
                    <a:pt x="110202" y="8233"/>
                  </a:lnTo>
                  <a:lnTo>
                    <a:pt x="80291" y="2079"/>
                  </a:lnTo>
                  <a:lnTo>
                    <a:pt x="39369" y="0"/>
                  </a:lnTo>
                  <a:lnTo>
                    <a:pt x="16419" y="4380"/>
                  </a:lnTo>
                  <a:lnTo>
                    <a:pt x="5967" y="11915"/>
                  </a:lnTo>
                  <a:lnTo>
                    <a:pt x="1792" y="16702"/>
                  </a:lnTo>
                  <a:lnTo>
                    <a:pt x="0" y="21878"/>
                  </a:lnTo>
                  <a:lnTo>
                    <a:pt x="1861" y="50294"/>
                  </a:lnTo>
                  <a:lnTo>
                    <a:pt x="16527" y="81071"/>
                  </a:lnTo>
                  <a:lnTo>
                    <a:pt x="41179" y="118459"/>
                  </a:lnTo>
                  <a:lnTo>
                    <a:pt x="74417" y="159028"/>
                  </a:lnTo>
                  <a:lnTo>
                    <a:pt x="111468" y="202067"/>
                  </a:lnTo>
                  <a:lnTo>
                    <a:pt x="140888" y="228129"/>
                  </a:lnTo>
                  <a:lnTo>
                    <a:pt x="148269" y="240343"/>
                  </a:lnTo>
                  <a:lnTo>
                    <a:pt x="155070" y="255729"/>
                  </a:lnTo>
                  <a:lnTo>
                    <a:pt x="161517" y="265077"/>
                  </a:lnTo>
                  <a:lnTo>
                    <a:pt x="161053" y="265844"/>
                  </a:lnTo>
                  <a:lnTo>
                    <a:pt x="157893" y="266696"/>
                  </a:lnTo>
                  <a:lnTo>
                    <a:pt x="145795" y="267177"/>
                  </a:lnTo>
                  <a:lnTo>
                    <a:pt x="135236" y="261996"/>
                  </a:lnTo>
                  <a:lnTo>
                    <a:pt x="92149" y="236904"/>
                  </a:lnTo>
                  <a:lnTo>
                    <a:pt x="49171" y="213660"/>
                  </a:lnTo>
                  <a:lnTo>
                    <a:pt x="2369" y="1870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58"/>
            <p:cNvSpPr/>
            <p:nvPr/>
          </p:nvSpPr>
          <p:spPr>
            <a:xfrm>
              <a:off x="2911078" y="6197203"/>
              <a:ext cx="133946" cy="200211"/>
            </a:xfrm>
            <a:custGeom>
              <a:avLst/>
              <a:gdLst/>
              <a:ahLst/>
              <a:cxnLst/>
              <a:rect l="0" t="0" r="0" b="0"/>
              <a:pathLst>
                <a:path w="133946" h="200211">
                  <a:moveTo>
                    <a:pt x="0" y="0"/>
                  </a:moveTo>
                  <a:lnTo>
                    <a:pt x="992" y="32792"/>
                  </a:lnTo>
                  <a:lnTo>
                    <a:pt x="12429" y="72227"/>
                  </a:lnTo>
                  <a:lnTo>
                    <a:pt x="31045" y="113449"/>
                  </a:lnTo>
                  <a:lnTo>
                    <a:pt x="56477" y="151284"/>
                  </a:lnTo>
                  <a:lnTo>
                    <a:pt x="85129" y="177940"/>
                  </a:lnTo>
                  <a:lnTo>
                    <a:pt x="117194" y="199111"/>
                  </a:lnTo>
                  <a:lnTo>
                    <a:pt x="120794" y="200210"/>
                  </a:lnTo>
                  <a:lnTo>
                    <a:pt x="124185" y="199950"/>
                  </a:lnTo>
                  <a:lnTo>
                    <a:pt x="133945" y="196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59"/>
            <p:cNvSpPr/>
            <p:nvPr/>
          </p:nvSpPr>
          <p:spPr>
            <a:xfrm>
              <a:off x="3045023" y="6152555"/>
              <a:ext cx="66704" cy="383977"/>
            </a:xfrm>
            <a:custGeom>
              <a:avLst/>
              <a:gdLst/>
              <a:ahLst/>
              <a:cxnLst/>
              <a:rect l="0" t="0" r="0" b="0"/>
              <a:pathLst>
                <a:path w="66704" h="383977">
                  <a:moveTo>
                    <a:pt x="26790" y="0"/>
                  </a:moveTo>
                  <a:lnTo>
                    <a:pt x="26790" y="12428"/>
                  </a:lnTo>
                  <a:lnTo>
                    <a:pt x="29435" y="18091"/>
                  </a:lnTo>
                  <a:lnTo>
                    <a:pt x="31530" y="20990"/>
                  </a:lnTo>
                  <a:lnTo>
                    <a:pt x="42603" y="65033"/>
                  </a:lnTo>
                  <a:lnTo>
                    <a:pt x="53763" y="108243"/>
                  </a:lnTo>
                  <a:lnTo>
                    <a:pt x="59917" y="143197"/>
                  </a:lnTo>
                  <a:lnTo>
                    <a:pt x="64386" y="181334"/>
                  </a:lnTo>
                  <a:lnTo>
                    <a:pt x="66703" y="218762"/>
                  </a:lnTo>
                  <a:lnTo>
                    <a:pt x="63337" y="262816"/>
                  </a:lnTo>
                  <a:lnTo>
                    <a:pt x="55543" y="302607"/>
                  </a:lnTo>
                  <a:lnTo>
                    <a:pt x="46333" y="329109"/>
                  </a:lnTo>
                  <a:lnTo>
                    <a:pt x="18394" y="372151"/>
                  </a:lnTo>
                  <a:lnTo>
                    <a:pt x="12144" y="378721"/>
                  </a:lnTo>
                  <a:lnTo>
                    <a:pt x="0" y="3839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60"/>
            <p:cNvSpPr/>
            <p:nvPr/>
          </p:nvSpPr>
          <p:spPr>
            <a:xfrm>
              <a:off x="3232547" y="6199065"/>
              <a:ext cx="178595" cy="256518"/>
            </a:xfrm>
            <a:custGeom>
              <a:avLst/>
              <a:gdLst/>
              <a:ahLst/>
              <a:cxnLst/>
              <a:rect l="0" t="0" r="0" b="0"/>
              <a:pathLst>
                <a:path w="178595" h="256518">
                  <a:moveTo>
                    <a:pt x="178594" y="51716"/>
                  </a:moveTo>
                  <a:lnTo>
                    <a:pt x="170905" y="44028"/>
                  </a:lnTo>
                  <a:lnTo>
                    <a:pt x="143332" y="30591"/>
                  </a:lnTo>
                  <a:lnTo>
                    <a:pt x="129188" y="21491"/>
                  </a:lnTo>
                  <a:lnTo>
                    <a:pt x="87769" y="7565"/>
                  </a:lnTo>
                  <a:lnTo>
                    <a:pt x="50851" y="0"/>
                  </a:lnTo>
                  <a:lnTo>
                    <a:pt x="25981" y="3430"/>
                  </a:lnTo>
                  <a:lnTo>
                    <a:pt x="20297" y="6627"/>
                  </a:lnTo>
                  <a:lnTo>
                    <a:pt x="16508" y="10743"/>
                  </a:lnTo>
                  <a:lnTo>
                    <a:pt x="12298" y="21599"/>
                  </a:lnTo>
                  <a:lnTo>
                    <a:pt x="10920" y="44446"/>
                  </a:lnTo>
                  <a:lnTo>
                    <a:pt x="17346" y="70067"/>
                  </a:lnTo>
                  <a:lnTo>
                    <a:pt x="36793" y="108037"/>
                  </a:lnTo>
                  <a:lnTo>
                    <a:pt x="64484" y="148721"/>
                  </a:lnTo>
                  <a:lnTo>
                    <a:pt x="97625" y="185420"/>
                  </a:lnTo>
                  <a:lnTo>
                    <a:pt x="125757" y="225537"/>
                  </a:lnTo>
                  <a:lnTo>
                    <a:pt x="139935" y="247149"/>
                  </a:lnTo>
                  <a:lnTo>
                    <a:pt x="142294" y="255133"/>
                  </a:lnTo>
                  <a:lnTo>
                    <a:pt x="141496" y="255789"/>
                  </a:lnTo>
                  <a:lnTo>
                    <a:pt x="137962" y="256517"/>
                  </a:lnTo>
                  <a:lnTo>
                    <a:pt x="125655" y="252186"/>
                  </a:lnTo>
                  <a:lnTo>
                    <a:pt x="87328" y="223664"/>
                  </a:lnTo>
                  <a:lnTo>
                    <a:pt x="48044" y="200407"/>
                  </a:lnTo>
                  <a:lnTo>
                    <a:pt x="0" y="1588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61"/>
            <p:cNvSpPr/>
            <p:nvPr/>
          </p:nvSpPr>
          <p:spPr>
            <a:xfrm>
              <a:off x="3421315" y="6152555"/>
              <a:ext cx="945303" cy="383977"/>
            </a:xfrm>
            <a:custGeom>
              <a:avLst/>
              <a:gdLst/>
              <a:ahLst/>
              <a:cxnLst/>
              <a:rect l="0" t="0" r="0" b="0"/>
              <a:pathLst>
                <a:path w="945303" h="383977">
                  <a:moveTo>
                    <a:pt x="88052" y="0"/>
                  </a:moveTo>
                  <a:lnTo>
                    <a:pt x="87060" y="9113"/>
                  </a:lnTo>
                  <a:lnTo>
                    <a:pt x="78958" y="44088"/>
                  </a:lnTo>
                  <a:lnTo>
                    <a:pt x="72238" y="78658"/>
                  </a:lnTo>
                  <a:lnTo>
                    <a:pt x="63964" y="121312"/>
                  </a:lnTo>
                  <a:lnTo>
                    <a:pt x="58164" y="154127"/>
                  </a:lnTo>
                  <a:lnTo>
                    <a:pt x="54061" y="196590"/>
                  </a:lnTo>
                  <a:lnTo>
                    <a:pt x="52845" y="234307"/>
                  </a:lnTo>
                  <a:lnTo>
                    <a:pt x="46298" y="273493"/>
                  </a:lnTo>
                  <a:lnTo>
                    <a:pt x="44690" y="284602"/>
                  </a:lnTo>
                  <a:lnTo>
                    <a:pt x="43269" y="287961"/>
                  </a:lnTo>
                  <a:lnTo>
                    <a:pt x="41330" y="290201"/>
                  </a:lnTo>
                  <a:lnTo>
                    <a:pt x="39044" y="291694"/>
                  </a:lnTo>
                  <a:lnTo>
                    <a:pt x="37521" y="290704"/>
                  </a:lnTo>
                  <a:lnTo>
                    <a:pt x="24939" y="248666"/>
                  </a:lnTo>
                  <a:lnTo>
                    <a:pt x="13519" y="209302"/>
                  </a:lnTo>
                  <a:lnTo>
                    <a:pt x="8837" y="165293"/>
                  </a:lnTo>
                  <a:lnTo>
                    <a:pt x="7786" y="123693"/>
                  </a:lnTo>
                  <a:lnTo>
                    <a:pt x="7730" y="115167"/>
                  </a:lnTo>
                  <a:lnTo>
                    <a:pt x="6723" y="112497"/>
                  </a:lnTo>
                  <a:lnTo>
                    <a:pt x="5059" y="110716"/>
                  </a:lnTo>
                  <a:lnTo>
                    <a:pt x="0" y="107859"/>
                  </a:lnTo>
                  <a:lnTo>
                    <a:pt x="5138" y="114424"/>
                  </a:lnTo>
                  <a:lnTo>
                    <a:pt x="6553" y="119647"/>
                  </a:lnTo>
                  <a:lnTo>
                    <a:pt x="38082" y="161300"/>
                  </a:lnTo>
                  <a:lnTo>
                    <a:pt x="72040" y="193159"/>
                  </a:lnTo>
                  <a:lnTo>
                    <a:pt x="115085" y="213486"/>
                  </a:lnTo>
                  <a:lnTo>
                    <a:pt x="132809" y="217914"/>
                  </a:lnTo>
                  <a:lnTo>
                    <a:pt x="171086" y="215318"/>
                  </a:lnTo>
                  <a:lnTo>
                    <a:pt x="211831" y="209770"/>
                  </a:lnTo>
                  <a:lnTo>
                    <a:pt x="254908" y="189179"/>
                  </a:lnTo>
                  <a:lnTo>
                    <a:pt x="267382" y="181313"/>
                  </a:lnTo>
                  <a:lnTo>
                    <a:pt x="286795" y="159096"/>
                  </a:lnTo>
                  <a:lnTo>
                    <a:pt x="288016" y="154681"/>
                  </a:lnTo>
                  <a:lnTo>
                    <a:pt x="286727" y="144484"/>
                  </a:lnTo>
                  <a:lnTo>
                    <a:pt x="272272" y="117701"/>
                  </a:lnTo>
                  <a:lnTo>
                    <a:pt x="266501" y="111843"/>
                  </a:lnTo>
                  <a:lnTo>
                    <a:pt x="249971" y="103341"/>
                  </a:lnTo>
                  <a:lnTo>
                    <a:pt x="244615" y="102628"/>
                  </a:lnTo>
                  <a:lnTo>
                    <a:pt x="216123" y="107620"/>
                  </a:lnTo>
                  <a:lnTo>
                    <a:pt x="205827" y="111662"/>
                  </a:lnTo>
                  <a:lnTo>
                    <a:pt x="197282" y="119411"/>
                  </a:lnTo>
                  <a:lnTo>
                    <a:pt x="181591" y="140152"/>
                  </a:lnTo>
                  <a:lnTo>
                    <a:pt x="177908" y="162372"/>
                  </a:lnTo>
                  <a:lnTo>
                    <a:pt x="177515" y="172244"/>
                  </a:lnTo>
                  <a:lnTo>
                    <a:pt x="180068" y="178417"/>
                  </a:lnTo>
                  <a:lnTo>
                    <a:pt x="189792" y="190465"/>
                  </a:lnTo>
                  <a:lnTo>
                    <a:pt x="195447" y="193791"/>
                  </a:lnTo>
                  <a:lnTo>
                    <a:pt x="206855" y="195664"/>
                  </a:lnTo>
                  <a:lnTo>
                    <a:pt x="248520" y="195357"/>
                  </a:lnTo>
                  <a:lnTo>
                    <a:pt x="282332" y="189293"/>
                  </a:lnTo>
                  <a:lnTo>
                    <a:pt x="317485" y="181213"/>
                  </a:lnTo>
                  <a:lnTo>
                    <a:pt x="352045" y="172535"/>
                  </a:lnTo>
                  <a:lnTo>
                    <a:pt x="395337" y="157744"/>
                  </a:lnTo>
                  <a:lnTo>
                    <a:pt x="424435" y="142873"/>
                  </a:lnTo>
                  <a:lnTo>
                    <a:pt x="433964" y="135708"/>
                  </a:lnTo>
                  <a:lnTo>
                    <a:pt x="435267" y="132083"/>
                  </a:lnTo>
                  <a:lnTo>
                    <a:pt x="436249" y="125429"/>
                  </a:lnTo>
                  <a:lnTo>
                    <a:pt x="431551" y="125138"/>
                  </a:lnTo>
                  <a:lnTo>
                    <a:pt x="426588" y="127716"/>
                  </a:lnTo>
                  <a:lnTo>
                    <a:pt x="402384" y="145757"/>
                  </a:lnTo>
                  <a:lnTo>
                    <a:pt x="386937" y="166883"/>
                  </a:lnTo>
                  <a:lnTo>
                    <a:pt x="383285" y="189153"/>
                  </a:lnTo>
                  <a:lnTo>
                    <a:pt x="382896" y="199031"/>
                  </a:lnTo>
                  <a:lnTo>
                    <a:pt x="385451" y="205205"/>
                  </a:lnTo>
                  <a:lnTo>
                    <a:pt x="390435" y="212513"/>
                  </a:lnTo>
                  <a:lnTo>
                    <a:pt x="396408" y="210867"/>
                  </a:lnTo>
                  <a:lnTo>
                    <a:pt x="422052" y="197984"/>
                  </a:lnTo>
                  <a:lnTo>
                    <a:pt x="464330" y="160162"/>
                  </a:lnTo>
                  <a:lnTo>
                    <a:pt x="507910" y="128308"/>
                  </a:lnTo>
                  <a:lnTo>
                    <a:pt x="532990" y="110628"/>
                  </a:lnTo>
                  <a:lnTo>
                    <a:pt x="546137" y="107841"/>
                  </a:lnTo>
                  <a:lnTo>
                    <a:pt x="548223" y="108605"/>
                  </a:lnTo>
                  <a:lnTo>
                    <a:pt x="549614" y="110106"/>
                  </a:lnTo>
                  <a:lnTo>
                    <a:pt x="551160" y="114421"/>
                  </a:lnTo>
                  <a:lnTo>
                    <a:pt x="551846" y="119645"/>
                  </a:lnTo>
                  <a:lnTo>
                    <a:pt x="543997" y="160989"/>
                  </a:lnTo>
                  <a:lnTo>
                    <a:pt x="542544" y="190533"/>
                  </a:lnTo>
                  <a:lnTo>
                    <a:pt x="534647" y="222564"/>
                  </a:lnTo>
                  <a:lnTo>
                    <a:pt x="534569" y="218301"/>
                  </a:lnTo>
                  <a:lnTo>
                    <a:pt x="537197" y="213439"/>
                  </a:lnTo>
                  <a:lnTo>
                    <a:pt x="539287" y="210753"/>
                  </a:lnTo>
                  <a:lnTo>
                    <a:pt x="541609" y="202478"/>
                  </a:lnTo>
                  <a:lnTo>
                    <a:pt x="542228" y="197493"/>
                  </a:lnTo>
                  <a:lnTo>
                    <a:pt x="560085" y="159695"/>
                  </a:lnTo>
                  <a:lnTo>
                    <a:pt x="568712" y="143405"/>
                  </a:lnTo>
                  <a:lnTo>
                    <a:pt x="609415" y="105479"/>
                  </a:lnTo>
                  <a:lnTo>
                    <a:pt x="632790" y="94532"/>
                  </a:lnTo>
                  <a:lnTo>
                    <a:pt x="660377" y="89986"/>
                  </a:lnTo>
                  <a:lnTo>
                    <a:pt x="667525" y="92249"/>
                  </a:lnTo>
                  <a:lnTo>
                    <a:pt x="684940" y="106527"/>
                  </a:lnTo>
                  <a:lnTo>
                    <a:pt x="723962" y="147792"/>
                  </a:lnTo>
                  <a:lnTo>
                    <a:pt x="752018" y="186694"/>
                  </a:lnTo>
                  <a:lnTo>
                    <a:pt x="776577" y="220901"/>
                  </a:lnTo>
                  <a:lnTo>
                    <a:pt x="802705" y="256172"/>
                  </a:lnTo>
                  <a:lnTo>
                    <a:pt x="829299" y="291759"/>
                  </a:lnTo>
                  <a:lnTo>
                    <a:pt x="864951" y="334048"/>
                  </a:lnTo>
                  <a:lnTo>
                    <a:pt x="908594" y="367406"/>
                  </a:lnTo>
                  <a:lnTo>
                    <a:pt x="932943" y="380409"/>
                  </a:lnTo>
                  <a:lnTo>
                    <a:pt x="945302" y="3839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SMARTInkShape-Group15"/>
          <p:cNvGrpSpPr/>
          <p:nvPr/>
        </p:nvGrpSpPr>
        <p:grpSpPr>
          <a:xfrm>
            <a:off x="4679265" y="5863027"/>
            <a:ext cx="4545103" cy="628162"/>
            <a:chOff x="4679265" y="5863027"/>
            <a:chExt cx="4545103" cy="628162"/>
          </a:xfrm>
        </p:grpSpPr>
        <p:sp>
          <p:nvSpPr>
            <p:cNvPr id="114" name="SMARTInkShape-162"/>
            <p:cNvSpPr/>
            <p:nvPr/>
          </p:nvSpPr>
          <p:spPr>
            <a:xfrm>
              <a:off x="4679265" y="6286500"/>
              <a:ext cx="142767" cy="35720"/>
            </a:xfrm>
            <a:custGeom>
              <a:avLst/>
              <a:gdLst/>
              <a:ahLst/>
              <a:cxnLst/>
              <a:rect l="0" t="0" r="0" b="0"/>
              <a:pathLst>
                <a:path w="142767" h="35720">
                  <a:moveTo>
                    <a:pt x="8821" y="0"/>
                  </a:moveTo>
                  <a:lnTo>
                    <a:pt x="8821" y="5145"/>
                  </a:lnTo>
                  <a:lnTo>
                    <a:pt x="8821" y="2948"/>
                  </a:lnTo>
                  <a:lnTo>
                    <a:pt x="8821" y="5614"/>
                  </a:lnTo>
                  <a:lnTo>
                    <a:pt x="7829" y="6719"/>
                  </a:lnTo>
                  <a:lnTo>
                    <a:pt x="259" y="8844"/>
                  </a:lnTo>
                  <a:lnTo>
                    <a:pt x="0" y="4164"/>
                  </a:lnTo>
                  <a:lnTo>
                    <a:pt x="956" y="2776"/>
                  </a:lnTo>
                  <a:lnTo>
                    <a:pt x="2585" y="1850"/>
                  </a:lnTo>
                  <a:lnTo>
                    <a:pt x="4664" y="1234"/>
                  </a:lnTo>
                  <a:lnTo>
                    <a:pt x="45177" y="8175"/>
                  </a:lnTo>
                  <a:lnTo>
                    <a:pt x="86455" y="13570"/>
                  </a:lnTo>
                  <a:lnTo>
                    <a:pt x="130098" y="29911"/>
                  </a:lnTo>
                  <a:lnTo>
                    <a:pt x="142766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63"/>
            <p:cNvSpPr/>
            <p:nvPr/>
          </p:nvSpPr>
          <p:spPr>
            <a:xfrm>
              <a:off x="5116711" y="5965031"/>
              <a:ext cx="257455" cy="526158"/>
            </a:xfrm>
            <a:custGeom>
              <a:avLst/>
              <a:gdLst/>
              <a:ahLst/>
              <a:cxnLst/>
              <a:rect l="0" t="0" r="0" b="0"/>
              <a:pathLst>
                <a:path w="257455" h="526158">
                  <a:moveTo>
                    <a:pt x="178594" y="0"/>
                  </a:moveTo>
                  <a:lnTo>
                    <a:pt x="183334" y="4741"/>
                  </a:lnTo>
                  <a:lnTo>
                    <a:pt x="188307" y="7068"/>
                  </a:lnTo>
                  <a:lnTo>
                    <a:pt x="191022" y="7689"/>
                  </a:lnTo>
                  <a:lnTo>
                    <a:pt x="192833" y="9094"/>
                  </a:lnTo>
                  <a:lnTo>
                    <a:pt x="219692" y="49048"/>
                  </a:lnTo>
                  <a:lnTo>
                    <a:pt x="234705" y="83882"/>
                  </a:lnTo>
                  <a:lnTo>
                    <a:pt x="245490" y="114482"/>
                  </a:lnTo>
                  <a:lnTo>
                    <a:pt x="253874" y="156229"/>
                  </a:lnTo>
                  <a:lnTo>
                    <a:pt x="257454" y="195670"/>
                  </a:lnTo>
                  <a:lnTo>
                    <a:pt x="253774" y="234034"/>
                  </a:lnTo>
                  <a:lnTo>
                    <a:pt x="251140" y="270537"/>
                  </a:lnTo>
                  <a:lnTo>
                    <a:pt x="245619" y="311229"/>
                  </a:lnTo>
                  <a:lnTo>
                    <a:pt x="237699" y="354705"/>
                  </a:lnTo>
                  <a:lnTo>
                    <a:pt x="224329" y="394266"/>
                  </a:lnTo>
                  <a:lnTo>
                    <a:pt x="212540" y="431123"/>
                  </a:lnTo>
                  <a:lnTo>
                    <a:pt x="192538" y="471011"/>
                  </a:lnTo>
                  <a:lnTo>
                    <a:pt x="158817" y="514970"/>
                  </a:lnTo>
                  <a:lnTo>
                    <a:pt x="147976" y="521571"/>
                  </a:lnTo>
                  <a:lnTo>
                    <a:pt x="123691" y="526157"/>
                  </a:lnTo>
                  <a:lnTo>
                    <a:pt x="97193" y="519586"/>
                  </a:lnTo>
                  <a:lnTo>
                    <a:pt x="84208" y="514362"/>
                  </a:lnTo>
                  <a:lnTo>
                    <a:pt x="42960" y="472177"/>
                  </a:lnTo>
                  <a:lnTo>
                    <a:pt x="5394" y="427917"/>
                  </a:lnTo>
                  <a:lnTo>
                    <a:pt x="0" y="4196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64"/>
            <p:cNvSpPr/>
            <p:nvPr/>
          </p:nvSpPr>
          <p:spPr>
            <a:xfrm>
              <a:off x="5473934" y="6134901"/>
              <a:ext cx="500028" cy="297962"/>
            </a:xfrm>
            <a:custGeom>
              <a:avLst/>
              <a:gdLst/>
              <a:ahLst/>
              <a:cxnLst/>
              <a:rect l="0" t="0" r="0" b="0"/>
              <a:pathLst>
                <a:path w="500028" h="297962">
                  <a:moveTo>
                    <a:pt x="26754" y="53372"/>
                  </a:moveTo>
                  <a:lnTo>
                    <a:pt x="10244" y="53372"/>
                  </a:lnTo>
                  <a:lnTo>
                    <a:pt x="4554" y="58113"/>
                  </a:lnTo>
                  <a:lnTo>
                    <a:pt x="2004" y="65731"/>
                  </a:lnTo>
                  <a:lnTo>
                    <a:pt x="143" y="108036"/>
                  </a:lnTo>
                  <a:lnTo>
                    <a:pt x="0" y="147624"/>
                  </a:lnTo>
                  <a:lnTo>
                    <a:pt x="5272" y="167692"/>
                  </a:lnTo>
                  <a:lnTo>
                    <a:pt x="24825" y="204828"/>
                  </a:lnTo>
                  <a:lnTo>
                    <a:pt x="47796" y="232706"/>
                  </a:lnTo>
                  <a:lnTo>
                    <a:pt x="82123" y="256856"/>
                  </a:lnTo>
                  <a:lnTo>
                    <a:pt x="98987" y="262872"/>
                  </a:lnTo>
                  <a:lnTo>
                    <a:pt x="136807" y="267051"/>
                  </a:lnTo>
                  <a:lnTo>
                    <a:pt x="160565" y="266505"/>
                  </a:lnTo>
                  <a:lnTo>
                    <a:pt x="174199" y="262861"/>
                  </a:lnTo>
                  <a:lnTo>
                    <a:pt x="186873" y="252643"/>
                  </a:lnTo>
                  <a:lnTo>
                    <a:pt x="211036" y="218447"/>
                  </a:lnTo>
                  <a:lnTo>
                    <a:pt x="230026" y="176894"/>
                  </a:lnTo>
                  <a:lnTo>
                    <a:pt x="240440" y="142226"/>
                  </a:lnTo>
                  <a:lnTo>
                    <a:pt x="247164" y="106819"/>
                  </a:lnTo>
                  <a:lnTo>
                    <a:pt x="254177" y="64040"/>
                  </a:lnTo>
                  <a:lnTo>
                    <a:pt x="266197" y="21306"/>
                  </a:lnTo>
                  <a:lnTo>
                    <a:pt x="269763" y="11670"/>
                  </a:lnTo>
                  <a:lnTo>
                    <a:pt x="275398" y="2140"/>
                  </a:lnTo>
                  <a:lnTo>
                    <a:pt x="276852" y="1358"/>
                  </a:lnTo>
                  <a:lnTo>
                    <a:pt x="289092" y="0"/>
                  </a:lnTo>
                  <a:lnTo>
                    <a:pt x="291935" y="1916"/>
                  </a:lnTo>
                  <a:lnTo>
                    <a:pt x="297739" y="9336"/>
                  </a:lnTo>
                  <a:lnTo>
                    <a:pt x="300981" y="19248"/>
                  </a:lnTo>
                  <a:lnTo>
                    <a:pt x="313060" y="63226"/>
                  </a:lnTo>
                  <a:lnTo>
                    <a:pt x="324520" y="107684"/>
                  </a:lnTo>
                  <a:lnTo>
                    <a:pt x="333372" y="144982"/>
                  </a:lnTo>
                  <a:lnTo>
                    <a:pt x="337538" y="181168"/>
                  </a:lnTo>
                  <a:lnTo>
                    <a:pt x="343513" y="217025"/>
                  </a:lnTo>
                  <a:lnTo>
                    <a:pt x="347292" y="256576"/>
                  </a:lnTo>
                  <a:lnTo>
                    <a:pt x="348100" y="286078"/>
                  </a:lnTo>
                  <a:lnTo>
                    <a:pt x="345522" y="293388"/>
                  </a:lnTo>
                  <a:lnTo>
                    <a:pt x="343445" y="296727"/>
                  </a:lnTo>
                  <a:lnTo>
                    <a:pt x="342061" y="297961"/>
                  </a:lnTo>
                  <a:lnTo>
                    <a:pt x="341138" y="297790"/>
                  </a:lnTo>
                  <a:lnTo>
                    <a:pt x="340523" y="296685"/>
                  </a:lnTo>
                  <a:lnTo>
                    <a:pt x="339455" y="279760"/>
                  </a:lnTo>
                  <a:lnTo>
                    <a:pt x="339314" y="239142"/>
                  </a:lnTo>
                  <a:lnTo>
                    <a:pt x="339297" y="195313"/>
                  </a:lnTo>
                  <a:lnTo>
                    <a:pt x="339294" y="157606"/>
                  </a:lnTo>
                  <a:lnTo>
                    <a:pt x="341939" y="120306"/>
                  </a:lnTo>
                  <a:lnTo>
                    <a:pt x="351721" y="81036"/>
                  </a:lnTo>
                  <a:lnTo>
                    <a:pt x="364200" y="46600"/>
                  </a:lnTo>
                  <a:lnTo>
                    <a:pt x="385690" y="24675"/>
                  </a:lnTo>
                  <a:lnTo>
                    <a:pt x="400224" y="14993"/>
                  </a:lnTo>
                  <a:lnTo>
                    <a:pt x="405711" y="13896"/>
                  </a:lnTo>
                  <a:lnTo>
                    <a:pt x="417098" y="15322"/>
                  </a:lnTo>
                  <a:lnTo>
                    <a:pt x="429925" y="21703"/>
                  </a:lnTo>
                  <a:lnTo>
                    <a:pt x="458443" y="57752"/>
                  </a:lnTo>
                  <a:lnTo>
                    <a:pt x="472667" y="92602"/>
                  </a:lnTo>
                  <a:lnTo>
                    <a:pt x="485031" y="132669"/>
                  </a:lnTo>
                  <a:lnTo>
                    <a:pt x="490891" y="169247"/>
                  </a:lnTo>
                  <a:lnTo>
                    <a:pt x="499094" y="209752"/>
                  </a:lnTo>
                  <a:lnTo>
                    <a:pt x="500027" y="2408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65"/>
            <p:cNvSpPr/>
            <p:nvPr/>
          </p:nvSpPr>
          <p:spPr>
            <a:xfrm>
              <a:off x="6063264" y="6152555"/>
              <a:ext cx="17854" cy="312540"/>
            </a:xfrm>
            <a:custGeom>
              <a:avLst/>
              <a:gdLst/>
              <a:ahLst/>
              <a:cxnLst/>
              <a:rect l="0" t="0" r="0" b="0"/>
              <a:pathLst>
                <a:path w="17854" h="312540">
                  <a:moveTo>
                    <a:pt x="8924" y="0"/>
                  </a:moveTo>
                  <a:lnTo>
                    <a:pt x="7931" y="9113"/>
                  </a:lnTo>
                  <a:lnTo>
                    <a:pt x="821" y="49233"/>
                  </a:lnTo>
                  <a:lnTo>
                    <a:pt x="239" y="81615"/>
                  </a:lnTo>
                  <a:lnTo>
                    <a:pt x="102" y="111680"/>
                  </a:lnTo>
                  <a:lnTo>
                    <a:pt x="42" y="142240"/>
                  </a:lnTo>
                  <a:lnTo>
                    <a:pt x="16" y="172358"/>
                  </a:lnTo>
                  <a:lnTo>
                    <a:pt x="0" y="216213"/>
                  </a:lnTo>
                  <a:lnTo>
                    <a:pt x="988" y="253791"/>
                  </a:lnTo>
                  <a:lnTo>
                    <a:pt x="9089" y="297827"/>
                  </a:lnTo>
                  <a:lnTo>
                    <a:pt x="17853" y="312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66"/>
            <p:cNvSpPr/>
            <p:nvPr/>
          </p:nvSpPr>
          <p:spPr>
            <a:xfrm>
              <a:off x="6072188" y="5965031"/>
              <a:ext cx="44649" cy="8931"/>
            </a:xfrm>
            <a:custGeom>
              <a:avLst/>
              <a:gdLst/>
              <a:ahLst/>
              <a:cxnLst/>
              <a:rect l="0" t="0" r="0" b="0"/>
              <a:pathLst>
                <a:path w="44649" h="8931">
                  <a:moveTo>
                    <a:pt x="44648" y="0"/>
                  </a:moveTo>
                  <a:lnTo>
                    <a:pt x="22525" y="0"/>
                  </a:lnTo>
                  <a:lnTo>
                    <a:pt x="17287" y="2646"/>
                  </a:lnTo>
                  <a:lnTo>
                    <a:pt x="11652" y="6137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67"/>
            <p:cNvSpPr/>
            <p:nvPr/>
          </p:nvSpPr>
          <p:spPr>
            <a:xfrm>
              <a:off x="6219738" y="6056297"/>
              <a:ext cx="1109096" cy="426081"/>
            </a:xfrm>
            <a:custGeom>
              <a:avLst/>
              <a:gdLst/>
              <a:ahLst/>
              <a:cxnLst/>
              <a:rect l="0" t="0" r="0" b="0"/>
              <a:pathLst>
                <a:path w="1109096" h="426081">
                  <a:moveTo>
                    <a:pt x="4254" y="114117"/>
                  </a:moveTo>
                  <a:lnTo>
                    <a:pt x="4254" y="157796"/>
                  </a:lnTo>
                  <a:lnTo>
                    <a:pt x="4254" y="196645"/>
                  </a:lnTo>
                  <a:lnTo>
                    <a:pt x="6900" y="230843"/>
                  </a:lnTo>
                  <a:lnTo>
                    <a:pt x="11322" y="268758"/>
                  </a:lnTo>
                  <a:lnTo>
                    <a:pt x="12632" y="306119"/>
                  </a:lnTo>
                  <a:lnTo>
                    <a:pt x="17815" y="350150"/>
                  </a:lnTo>
                  <a:lnTo>
                    <a:pt x="24194" y="389486"/>
                  </a:lnTo>
                  <a:lnTo>
                    <a:pt x="30142" y="413383"/>
                  </a:lnTo>
                  <a:lnTo>
                    <a:pt x="31008" y="426080"/>
                  </a:lnTo>
                  <a:lnTo>
                    <a:pt x="31033" y="421745"/>
                  </a:lnTo>
                  <a:lnTo>
                    <a:pt x="23974" y="393536"/>
                  </a:lnTo>
                  <a:lnTo>
                    <a:pt x="17741" y="350992"/>
                  </a:lnTo>
                  <a:lnTo>
                    <a:pt x="9793" y="311412"/>
                  </a:lnTo>
                  <a:lnTo>
                    <a:pt x="5895" y="268266"/>
                  </a:lnTo>
                  <a:lnTo>
                    <a:pt x="0" y="228803"/>
                  </a:lnTo>
                  <a:lnTo>
                    <a:pt x="1450" y="187234"/>
                  </a:lnTo>
                  <a:lnTo>
                    <a:pt x="3423" y="148239"/>
                  </a:lnTo>
                  <a:lnTo>
                    <a:pt x="8748" y="111549"/>
                  </a:lnTo>
                  <a:lnTo>
                    <a:pt x="26566" y="70725"/>
                  </a:lnTo>
                  <a:lnTo>
                    <a:pt x="55050" y="29726"/>
                  </a:lnTo>
                  <a:lnTo>
                    <a:pt x="78707" y="11494"/>
                  </a:lnTo>
                  <a:lnTo>
                    <a:pt x="96539" y="2461"/>
                  </a:lnTo>
                  <a:lnTo>
                    <a:pt x="108439" y="0"/>
                  </a:lnTo>
                  <a:lnTo>
                    <a:pt x="120342" y="1553"/>
                  </a:lnTo>
                  <a:lnTo>
                    <a:pt x="132248" y="6541"/>
                  </a:lnTo>
                  <a:lnTo>
                    <a:pt x="162012" y="31502"/>
                  </a:lnTo>
                  <a:lnTo>
                    <a:pt x="190042" y="71296"/>
                  </a:lnTo>
                  <a:lnTo>
                    <a:pt x="201948" y="114358"/>
                  </a:lnTo>
                  <a:lnTo>
                    <a:pt x="205228" y="132083"/>
                  </a:lnTo>
                  <a:lnTo>
                    <a:pt x="201496" y="157805"/>
                  </a:lnTo>
                  <a:lnTo>
                    <a:pt x="188513" y="195730"/>
                  </a:lnTo>
                  <a:lnTo>
                    <a:pt x="175045" y="216902"/>
                  </a:lnTo>
                  <a:lnTo>
                    <a:pt x="139817" y="245232"/>
                  </a:lnTo>
                  <a:lnTo>
                    <a:pt x="108647" y="261580"/>
                  </a:lnTo>
                  <a:lnTo>
                    <a:pt x="78696" y="265350"/>
                  </a:lnTo>
                  <a:lnTo>
                    <a:pt x="52433" y="258183"/>
                  </a:lnTo>
                  <a:lnTo>
                    <a:pt x="51256" y="256794"/>
                  </a:lnTo>
                  <a:lnTo>
                    <a:pt x="49948" y="252605"/>
                  </a:lnTo>
                  <a:lnTo>
                    <a:pt x="48994" y="236032"/>
                  </a:lnTo>
                  <a:lnTo>
                    <a:pt x="50948" y="234089"/>
                  </a:lnTo>
                  <a:lnTo>
                    <a:pt x="90887" y="217926"/>
                  </a:lnTo>
                  <a:lnTo>
                    <a:pt x="122570" y="207310"/>
                  </a:lnTo>
                  <a:lnTo>
                    <a:pt x="166017" y="204183"/>
                  </a:lnTo>
                  <a:lnTo>
                    <a:pt x="208077" y="203566"/>
                  </a:lnTo>
                  <a:lnTo>
                    <a:pt x="245445" y="198718"/>
                  </a:lnTo>
                  <a:lnTo>
                    <a:pt x="289250" y="195321"/>
                  </a:lnTo>
                  <a:lnTo>
                    <a:pt x="332446" y="192004"/>
                  </a:lnTo>
                  <a:lnTo>
                    <a:pt x="369936" y="186828"/>
                  </a:lnTo>
                  <a:lnTo>
                    <a:pt x="405248" y="176009"/>
                  </a:lnTo>
                  <a:lnTo>
                    <a:pt x="416631" y="169406"/>
                  </a:lnTo>
                  <a:lnTo>
                    <a:pt x="424996" y="159857"/>
                  </a:lnTo>
                  <a:lnTo>
                    <a:pt x="429376" y="148997"/>
                  </a:lnTo>
                  <a:lnTo>
                    <a:pt x="430543" y="143324"/>
                  </a:lnTo>
                  <a:lnTo>
                    <a:pt x="429195" y="131728"/>
                  </a:lnTo>
                  <a:lnTo>
                    <a:pt x="420245" y="108115"/>
                  </a:lnTo>
                  <a:lnTo>
                    <a:pt x="407087" y="90290"/>
                  </a:lnTo>
                  <a:lnTo>
                    <a:pt x="385881" y="72441"/>
                  </a:lnTo>
                  <a:lnTo>
                    <a:pt x="371973" y="65829"/>
                  </a:lnTo>
                  <a:lnTo>
                    <a:pt x="330371" y="61003"/>
                  </a:lnTo>
                  <a:lnTo>
                    <a:pt x="325845" y="60849"/>
                  </a:lnTo>
                  <a:lnTo>
                    <a:pt x="318171" y="63322"/>
                  </a:lnTo>
                  <a:lnTo>
                    <a:pt x="314734" y="65371"/>
                  </a:lnTo>
                  <a:lnTo>
                    <a:pt x="305159" y="77736"/>
                  </a:lnTo>
                  <a:lnTo>
                    <a:pt x="300779" y="93966"/>
                  </a:lnTo>
                  <a:lnTo>
                    <a:pt x="302400" y="105492"/>
                  </a:lnTo>
                  <a:lnTo>
                    <a:pt x="316257" y="142122"/>
                  </a:lnTo>
                  <a:lnTo>
                    <a:pt x="348877" y="180974"/>
                  </a:lnTo>
                  <a:lnTo>
                    <a:pt x="388928" y="212133"/>
                  </a:lnTo>
                  <a:lnTo>
                    <a:pt x="424087" y="231374"/>
                  </a:lnTo>
                  <a:lnTo>
                    <a:pt x="459695" y="237600"/>
                  </a:lnTo>
                  <a:lnTo>
                    <a:pt x="495392" y="236184"/>
                  </a:lnTo>
                  <a:lnTo>
                    <a:pt x="512257" y="230877"/>
                  </a:lnTo>
                  <a:lnTo>
                    <a:pt x="550207" y="205695"/>
                  </a:lnTo>
                  <a:lnTo>
                    <a:pt x="571382" y="188325"/>
                  </a:lnTo>
                  <a:lnTo>
                    <a:pt x="595292" y="149025"/>
                  </a:lnTo>
                  <a:lnTo>
                    <a:pt x="630643" y="104449"/>
                  </a:lnTo>
                  <a:lnTo>
                    <a:pt x="634876" y="97253"/>
                  </a:lnTo>
                  <a:lnTo>
                    <a:pt x="636005" y="93945"/>
                  </a:lnTo>
                  <a:lnTo>
                    <a:pt x="637749" y="91739"/>
                  </a:lnTo>
                  <a:lnTo>
                    <a:pt x="642334" y="89288"/>
                  </a:lnTo>
                  <a:lnTo>
                    <a:pt x="643953" y="89627"/>
                  </a:lnTo>
                  <a:lnTo>
                    <a:pt x="645032" y="90845"/>
                  </a:lnTo>
                  <a:lnTo>
                    <a:pt x="646232" y="94845"/>
                  </a:lnTo>
                  <a:lnTo>
                    <a:pt x="651895" y="137272"/>
                  </a:lnTo>
                  <a:lnTo>
                    <a:pt x="655565" y="177322"/>
                  </a:lnTo>
                  <a:lnTo>
                    <a:pt x="657041" y="221365"/>
                  </a:lnTo>
                  <a:lnTo>
                    <a:pt x="663800" y="261193"/>
                  </a:lnTo>
                  <a:lnTo>
                    <a:pt x="669421" y="280285"/>
                  </a:lnTo>
                  <a:lnTo>
                    <a:pt x="674600" y="287189"/>
                  </a:lnTo>
                  <a:lnTo>
                    <a:pt x="695082" y="298121"/>
                  </a:lnTo>
                  <a:lnTo>
                    <a:pt x="702541" y="300076"/>
                  </a:lnTo>
                  <a:lnTo>
                    <a:pt x="705920" y="299605"/>
                  </a:lnTo>
                  <a:lnTo>
                    <a:pt x="726240" y="289074"/>
                  </a:lnTo>
                  <a:lnTo>
                    <a:pt x="734580" y="280842"/>
                  </a:lnTo>
                  <a:lnTo>
                    <a:pt x="757257" y="245507"/>
                  </a:lnTo>
                  <a:lnTo>
                    <a:pt x="771606" y="204967"/>
                  </a:lnTo>
                  <a:lnTo>
                    <a:pt x="783995" y="168002"/>
                  </a:lnTo>
                  <a:lnTo>
                    <a:pt x="801141" y="132037"/>
                  </a:lnTo>
                  <a:lnTo>
                    <a:pt x="811774" y="92077"/>
                  </a:lnTo>
                  <a:lnTo>
                    <a:pt x="825900" y="63418"/>
                  </a:lnTo>
                  <a:lnTo>
                    <a:pt x="837714" y="49201"/>
                  </a:lnTo>
                  <a:lnTo>
                    <a:pt x="843655" y="45578"/>
                  </a:lnTo>
                  <a:lnTo>
                    <a:pt x="852052" y="42849"/>
                  </a:lnTo>
                  <a:lnTo>
                    <a:pt x="853557" y="81829"/>
                  </a:lnTo>
                  <a:lnTo>
                    <a:pt x="867805" y="123271"/>
                  </a:lnTo>
                  <a:lnTo>
                    <a:pt x="877482" y="143067"/>
                  </a:lnTo>
                  <a:lnTo>
                    <a:pt x="908252" y="185507"/>
                  </a:lnTo>
                  <a:lnTo>
                    <a:pt x="919984" y="196448"/>
                  </a:lnTo>
                  <a:lnTo>
                    <a:pt x="960376" y="214795"/>
                  </a:lnTo>
                  <a:lnTo>
                    <a:pt x="1004464" y="220420"/>
                  </a:lnTo>
                  <a:lnTo>
                    <a:pt x="1031193" y="218375"/>
                  </a:lnTo>
                  <a:lnTo>
                    <a:pt x="1074828" y="205017"/>
                  </a:lnTo>
                  <a:lnTo>
                    <a:pt x="1094486" y="190219"/>
                  </a:lnTo>
                  <a:lnTo>
                    <a:pt x="1103296" y="179028"/>
                  </a:lnTo>
                  <a:lnTo>
                    <a:pt x="1107874" y="167441"/>
                  </a:lnTo>
                  <a:lnTo>
                    <a:pt x="1109095" y="161572"/>
                  </a:lnTo>
                  <a:lnTo>
                    <a:pt x="1107805" y="149760"/>
                  </a:lnTo>
                  <a:lnTo>
                    <a:pt x="1102932" y="137896"/>
                  </a:lnTo>
                  <a:lnTo>
                    <a:pt x="1071354" y="97063"/>
                  </a:lnTo>
                  <a:lnTo>
                    <a:pt x="1046713" y="83377"/>
                  </a:lnTo>
                  <a:lnTo>
                    <a:pt x="1003334" y="69865"/>
                  </a:lnTo>
                  <a:lnTo>
                    <a:pt x="968350" y="63302"/>
                  </a:lnTo>
                  <a:lnTo>
                    <a:pt x="925715" y="61085"/>
                  </a:lnTo>
                  <a:lnTo>
                    <a:pt x="884880" y="67679"/>
                  </a:lnTo>
                  <a:lnTo>
                    <a:pt x="875862" y="69665"/>
                  </a:lnTo>
                  <a:lnTo>
                    <a:pt x="863591" y="77053"/>
                  </a:lnTo>
                  <a:lnTo>
                    <a:pt x="862431" y="80446"/>
                  </a:lnTo>
                  <a:lnTo>
                    <a:pt x="861504" y="873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68"/>
            <p:cNvSpPr/>
            <p:nvPr/>
          </p:nvSpPr>
          <p:spPr>
            <a:xfrm>
              <a:off x="7666296" y="5863027"/>
              <a:ext cx="745471" cy="458978"/>
            </a:xfrm>
            <a:custGeom>
              <a:avLst/>
              <a:gdLst/>
              <a:ahLst/>
              <a:cxnLst/>
              <a:rect l="0" t="0" r="0" b="0"/>
              <a:pathLst>
                <a:path w="745471" h="458978">
                  <a:moveTo>
                    <a:pt x="307915" y="57356"/>
                  </a:moveTo>
                  <a:lnTo>
                    <a:pt x="300786" y="49235"/>
                  </a:lnTo>
                  <a:lnTo>
                    <a:pt x="292684" y="36980"/>
                  </a:lnTo>
                  <a:lnTo>
                    <a:pt x="259892" y="17864"/>
                  </a:lnTo>
                  <a:lnTo>
                    <a:pt x="217364" y="4209"/>
                  </a:lnTo>
                  <a:lnTo>
                    <a:pt x="192263" y="0"/>
                  </a:lnTo>
                  <a:lnTo>
                    <a:pt x="161265" y="1437"/>
                  </a:lnTo>
                  <a:lnTo>
                    <a:pt x="130289" y="5383"/>
                  </a:lnTo>
                  <a:lnTo>
                    <a:pt x="87606" y="15829"/>
                  </a:lnTo>
                  <a:lnTo>
                    <a:pt x="49823" y="31491"/>
                  </a:lnTo>
                  <a:lnTo>
                    <a:pt x="10981" y="49821"/>
                  </a:lnTo>
                  <a:lnTo>
                    <a:pt x="5780" y="55309"/>
                  </a:lnTo>
                  <a:lnTo>
                    <a:pt x="0" y="69345"/>
                  </a:lnTo>
                  <a:lnTo>
                    <a:pt x="77" y="82859"/>
                  </a:lnTo>
                  <a:lnTo>
                    <a:pt x="1486" y="89241"/>
                  </a:lnTo>
                  <a:lnTo>
                    <a:pt x="10990" y="101623"/>
                  </a:lnTo>
                  <a:lnTo>
                    <a:pt x="46086" y="130482"/>
                  </a:lnTo>
                  <a:lnTo>
                    <a:pt x="79634" y="156083"/>
                  </a:lnTo>
                  <a:lnTo>
                    <a:pt x="119450" y="182519"/>
                  </a:lnTo>
                  <a:lnTo>
                    <a:pt x="162666" y="209205"/>
                  </a:lnTo>
                  <a:lnTo>
                    <a:pt x="202150" y="235962"/>
                  </a:lnTo>
                  <a:lnTo>
                    <a:pt x="238984" y="258002"/>
                  </a:lnTo>
                  <a:lnTo>
                    <a:pt x="265552" y="281841"/>
                  </a:lnTo>
                  <a:lnTo>
                    <a:pt x="281252" y="307755"/>
                  </a:lnTo>
                  <a:lnTo>
                    <a:pt x="283496" y="325410"/>
                  </a:lnTo>
                  <a:lnTo>
                    <a:pt x="276853" y="360998"/>
                  </a:lnTo>
                  <a:lnTo>
                    <a:pt x="263684" y="378839"/>
                  </a:lnTo>
                  <a:lnTo>
                    <a:pt x="227630" y="414546"/>
                  </a:lnTo>
                  <a:lnTo>
                    <a:pt x="185708" y="442141"/>
                  </a:lnTo>
                  <a:lnTo>
                    <a:pt x="156943" y="453698"/>
                  </a:lnTo>
                  <a:lnTo>
                    <a:pt x="115871" y="458709"/>
                  </a:lnTo>
                  <a:lnTo>
                    <a:pt x="104823" y="458977"/>
                  </a:lnTo>
                  <a:lnTo>
                    <a:pt x="101083" y="458056"/>
                  </a:lnTo>
                  <a:lnTo>
                    <a:pt x="98590" y="456451"/>
                  </a:lnTo>
                  <a:lnTo>
                    <a:pt x="96927" y="454388"/>
                  </a:lnTo>
                  <a:lnTo>
                    <a:pt x="96811" y="451028"/>
                  </a:lnTo>
                  <a:lnTo>
                    <a:pt x="99328" y="442003"/>
                  </a:lnTo>
                  <a:lnTo>
                    <a:pt x="121538" y="407172"/>
                  </a:lnTo>
                  <a:lnTo>
                    <a:pt x="158429" y="375061"/>
                  </a:lnTo>
                  <a:lnTo>
                    <a:pt x="199159" y="345008"/>
                  </a:lnTo>
                  <a:lnTo>
                    <a:pt x="219891" y="333037"/>
                  </a:lnTo>
                  <a:lnTo>
                    <a:pt x="257470" y="320720"/>
                  </a:lnTo>
                  <a:lnTo>
                    <a:pt x="300486" y="310315"/>
                  </a:lnTo>
                  <a:lnTo>
                    <a:pt x="335149" y="308254"/>
                  </a:lnTo>
                  <a:lnTo>
                    <a:pt x="377677" y="307558"/>
                  </a:lnTo>
                  <a:lnTo>
                    <a:pt x="419885" y="307421"/>
                  </a:lnTo>
                  <a:lnTo>
                    <a:pt x="452035" y="304748"/>
                  </a:lnTo>
                  <a:lnTo>
                    <a:pt x="481344" y="298293"/>
                  </a:lnTo>
                  <a:lnTo>
                    <a:pt x="495007" y="288908"/>
                  </a:lnTo>
                  <a:lnTo>
                    <a:pt x="498127" y="286138"/>
                  </a:lnTo>
                  <a:lnTo>
                    <a:pt x="501594" y="277768"/>
                  </a:lnTo>
                  <a:lnTo>
                    <a:pt x="503821" y="256226"/>
                  </a:lnTo>
                  <a:lnTo>
                    <a:pt x="499465" y="234020"/>
                  </a:lnTo>
                  <a:lnTo>
                    <a:pt x="487151" y="213329"/>
                  </a:lnTo>
                  <a:lnTo>
                    <a:pt x="470934" y="194631"/>
                  </a:lnTo>
                  <a:lnTo>
                    <a:pt x="459413" y="187820"/>
                  </a:lnTo>
                  <a:lnTo>
                    <a:pt x="436051" y="183089"/>
                  </a:lnTo>
                  <a:lnTo>
                    <a:pt x="420185" y="183576"/>
                  </a:lnTo>
                  <a:lnTo>
                    <a:pt x="408745" y="187207"/>
                  </a:lnTo>
                  <a:lnTo>
                    <a:pt x="404901" y="190556"/>
                  </a:lnTo>
                  <a:lnTo>
                    <a:pt x="393484" y="215799"/>
                  </a:lnTo>
                  <a:lnTo>
                    <a:pt x="393240" y="229970"/>
                  </a:lnTo>
                  <a:lnTo>
                    <a:pt x="401167" y="268062"/>
                  </a:lnTo>
                  <a:lnTo>
                    <a:pt x="413280" y="307667"/>
                  </a:lnTo>
                  <a:lnTo>
                    <a:pt x="431107" y="347387"/>
                  </a:lnTo>
                  <a:lnTo>
                    <a:pt x="443966" y="368517"/>
                  </a:lnTo>
                  <a:lnTo>
                    <a:pt x="460344" y="384700"/>
                  </a:lnTo>
                  <a:lnTo>
                    <a:pt x="483655" y="399057"/>
                  </a:lnTo>
                  <a:lnTo>
                    <a:pt x="501428" y="403671"/>
                  </a:lnTo>
                  <a:lnTo>
                    <a:pt x="513314" y="402104"/>
                  </a:lnTo>
                  <a:lnTo>
                    <a:pt x="537113" y="393014"/>
                  </a:lnTo>
                  <a:lnTo>
                    <a:pt x="554970" y="375091"/>
                  </a:lnTo>
                  <a:lnTo>
                    <a:pt x="584735" y="333684"/>
                  </a:lnTo>
                  <a:lnTo>
                    <a:pt x="599948" y="304595"/>
                  </a:lnTo>
                  <a:lnTo>
                    <a:pt x="617129" y="261746"/>
                  </a:lnTo>
                  <a:lnTo>
                    <a:pt x="626669" y="236341"/>
                  </a:lnTo>
                  <a:lnTo>
                    <a:pt x="627574" y="230258"/>
                  </a:lnTo>
                  <a:lnTo>
                    <a:pt x="629169" y="226202"/>
                  </a:lnTo>
                  <a:lnTo>
                    <a:pt x="631225" y="223498"/>
                  </a:lnTo>
                  <a:lnTo>
                    <a:pt x="637899" y="218406"/>
                  </a:lnTo>
                  <a:lnTo>
                    <a:pt x="642930" y="227665"/>
                  </a:lnTo>
                  <a:lnTo>
                    <a:pt x="653128" y="266919"/>
                  </a:lnTo>
                  <a:lnTo>
                    <a:pt x="660512" y="307937"/>
                  </a:lnTo>
                  <a:lnTo>
                    <a:pt x="671566" y="352108"/>
                  </a:lnTo>
                  <a:lnTo>
                    <a:pt x="675948" y="376200"/>
                  </a:lnTo>
                  <a:lnTo>
                    <a:pt x="683530" y="393261"/>
                  </a:lnTo>
                  <a:lnTo>
                    <a:pt x="689168" y="400123"/>
                  </a:lnTo>
                  <a:lnTo>
                    <a:pt x="696927" y="404980"/>
                  </a:lnTo>
                  <a:lnTo>
                    <a:pt x="700308" y="413088"/>
                  </a:lnTo>
                  <a:lnTo>
                    <a:pt x="700479" y="412581"/>
                  </a:lnTo>
                  <a:lnTo>
                    <a:pt x="701810" y="374224"/>
                  </a:lnTo>
                  <a:lnTo>
                    <a:pt x="713250" y="333570"/>
                  </a:lnTo>
                  <a:lnTo>
                    <a:pt x="723257" y="289447"/>
                  </a:lnTo>
                  <a:lnTo>
                    <a:pt x="738657" y="249053"/>
                  </a:lnTo>
                  <a:lnTo>
                    <a:pt x="745470" y="227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69"/>
            <p:cNvSpPr/>
            <p:nvPr/>
          </p:nvSpPr>
          <p:spPr>
            <a:xfrm>
              <a:off x="8572500" y="5987617"/>
              <a:ext cx="651868" cy="334311"/>
            </a:xfrm>
            <a:custGeom>
              <a:avLst/>
              <a:gdLst/>
              <a:ahLst/>
              <a:cxnLst/>
              <a:rect l="0" t="0" r="0" b="0"/>
              <a:pathLst>
                <a:path w="651868" h="334311">
                  <a:moveTo>
                    <a:pt x="0" y="102430"/>
                  </a:moveTo>
                  <a:lnTo>
                    <a:pt x="4741" y="107170"/>
                  </a:lnTo>
                  <a:lnTo>
                    <a:pt x="7068" y="114789"/>
                  </a:lnTo>
                  <a:lnTo>
                    <a:pt x="7689" y="119599"/>
                  </a:lnTo>
                  <a:lnTo>
                    <a:pt x="5732" y="127590"/>
                  </a:lnTo>
                  <a:lnTo>
                    <a:pt x="3821" y="131109"/>
                  </a:lnTo>
                  <a:lnTo>
                    <a:pt x="4345" y="142958"/>
                  </a:lnTo>
                  <a:lnTo>
                    <a:pt x="8024" y="179558"/>
                  </a:lnTo>
                  <a:lnTo>
                    <a:pt x="8751" y="217876"/>
                  </a:lnTo>
                  <a:lnTo>
                    <a:pt x="6248" y="254108"/>
                  </a:lnTo>
                  <a:lnTo>
                    <a:pt x="1234" y="289929"/>
                  </a:lnTo>
                  <a:lnTo>
                    <a:pt x="3194" y="302510"/>
                  </a:lnTo>
                  <a:lnTo>
                    <a:pt x="6381" y="312402"/>
                  </a:lnTo>
                  <a:lnTo>
                    <a:pt x="8900" y="334310"/>
                  </a:lnTo>
                  <a:lnTo>
                    <a:pt x="8929" y="296434"/>
                  </a:lnTo>
                  <a:lnTo>
                    <a:pt x="9922" y="255552"/>
                  </a:lnTo>
                  <a:lnTo>
                    <a:pt x="15067" y="221001"/>
                  </a:lnTo>
                  <a:lnTo>
                    <a:pt x="19954" y="176416"/>
                  </a:lnTo>
                  <a:lnTo>
                    <a:pt x="30179" y="133912"/>
                  </a:lnTo>
                  <a:lnTo>
                    <a:pt x="42745" y="95419"/>
                  </a:lnTo>
                  <a:lnTo>
                    <a:pt x="68633" y="55234"/>
                  </a:lnTo>
                  <a:lnTo>
                    <a:pt x="84276" y="38065"/>
                  </a:lnTo>
                  <a:lnTo>
                    <a:pt x="123317" y="10316"/>
                  </a:lnTo>
                  <a:lnTo>
                    <a:pt x="157870" y="0"/>
                  </a:lnTo>
                  <a:lnTo>
                    <a:pt x="169714" y="20"/>
                  </a:lnTo>
                  <a:lnTo>
                    <a:pt x="202742" y="6481"/>
                  </a:lnTo>
                  <a:lnTo>
                    <a:pt x="211154" y="10177"/>
                  </a:lnTo>
                  <a:lnTo>
                    <a:pt x="226054" y="13249"/>
                  </a:lnTo>
                  <a:lnTo>
                    <a:pt x="238923" y="20706"/>
                  </a:lnTo>
                  <a:lnTo>
                    <a:pt x="240457" y="31142"/>
                  </a:lnTo>
                  <a:lnTo>
                    <a:pt x="238168" y="38665"/>
                  </a:lnTo>
                  <a:lnTo>
                    <a:pt x="216182" y="79909"/>
                  </a:lnTo>
                  <a:lnTo>
                    <a:pt x="190325" y="123457"/>
                  </a:lnTo>
                  <a:lnTo>
                    <a:pt x="168036" y="165355"/>
                  </a:lnTo>
                  <a:lnTo>
                    <a:pt x="154629" y="199927"/>
                  </a:lnTo>
                  <a:lnTo>
                    <a:pt x="154052" y="211246"/>
                  </a:lnTo>
                  <a:lnTo>
                    <a:pt x="157103" y="219584"/>
                  </a:lnTo>
                  <a:lnTo>
                    <a:pt x="159305" y="222205"/>
                  </a:lnTo>
                  <a:lnTo>
                    <a:pt x="164398" y="225116"/>
                  </a:lnTo>
                  <a:lnTo>
                    <a:pt x="189319" y="227241"/>
                  </a:lnTo>
                  <a:lnTo>
                    <a:pt x="222008" y="217705"/>
                  </a:lnTo>
                  <a:lnTo>
                    <a:pt x="234600" y="211210"/>
                  </a:lnTo>
                  <a:lnTo>
                    <a:pt x="252846" y="195405"/>
                  </a:lnTo>
                  <a:lnTo>
                    <a:pt x="278012" y="160057"/>
                  </a:lnTo>
                  <a:lnTo>
                    <a:pt x="294444" y="119646"/>
                  </a:lnTo>
                  <a:lnTo>
                    <a:pt x="309531" y="76549"/>
                  </a:lnTo>
                  <a:lnTo>
                    <a:pt x="321463" y="52265"/>
                  </a:lnTo>
                  <a:lnTo>
                    <a:pt x="326427" y="44416"/>
                  </a:lnTo>
                  <a:lnTo>
                    <a:pt x="330243" y="31575"/>
                  </a:lnTo>
                  <a:lnTo>
                    <a:pt x="330353" y="35905"/>
                  </a:lnTo>
                  <a:lnTo>
                    <a:pt x="348489" y="75949"/>
                  </a:lnTo>
                  <a:lnTo>
                    <a:pt x="363172" y="112577"/>
                  </a:lnTo>
                  <a:lnTo>
                    <a:pt x="382768" y="156168"/>
                  </a:lnTo>
                  <a:lnTo>
                    <a:pt x="410998" y="193610"/>
                  </a:lnTo>
                  <a:lnTo>
                    <a:pt x="447691" y="235631"/>
                  </a:lnTo>
                  <a:lnTo>
                    <a:pt x="491292" y="268627"/>
                  </a:lnTo>
                  <a:lnTo>
                    <a:pt x="533157" y="289105"/>
                  </a:lnTo>
                  <a:lnTo>
                    <a:pt x="539984" y="292364"/>
                  </a:lnTo>
                  <a:lnTo>
                    <a:pt x="558155" y="293340"/>
                  </a:lnTo>
                  <a:lnTo>
                    <a:pt x="597417" y="285882"/>
                  </a:lnTo>
                  <a:lnTo>
                    <a:pt x="639362" y="273762"/>
                  </a:lnTo>
                  <a:lnTo>
                    <a:pt x="651867" y="2720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5678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Columbian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Europe to New World: New foods (coffee and sugar); livestock (horses, cows); disease (smallpox)</a:t>
            </a:r>
          </a:p>
          <a:p>
            <a:r>
              <a:rPr lang="en-US" dirty="0" smtClean="0"/>
              <a:t>From New World to Europe: desirable goods (fur, tobacco, gold); new crops to stimulate population growth (corn, potatoes)</a:t>
            </a:r>
          </a:p>
          <a:p>
            <a:r>
              <a:rPr lang="en-US" dirty="0" smtClean="0"/>
              <a:t>From Africa to New World (especially West Indies): slave labor</a:t>
            </a:r>
            <a:endParaRPr lang="en-US" dirty="0"/>
          </a:p>
        </p:txBody>
      </p:sp>
      <p:sp>
        <p:nvSpPr>
          <p:cNvPr id="7" name="SMARTInkShape-170"/>
          <p:cNvSpPr/>
          <p:nvPr/>
        </p:nvSpPr>
        <p:spPr>
          <a:xfrm>
            <a:off x="4334683" y="4136565"/>
            <a:ext cx="4086013" cy="203108"/>
          </a:xfrm>
          <a:custGeom>
            <a:avLst/>
            <a:gdLst/>
            <a:ahLst/>
            <a:cxnLst/>
            <a:rect l="0" t="0" r="0" b="0"/>
            <a:pathLst>
              <a:path w="4086013" h="203108">
                <a:moveTo>
                  <a:pt x="5145" y="78248"/>
                </a:moveTo>
                <a:lnTo>
                  <a:pt x="0" y="78248"/>
                </a:lnTo>
                <a:lnTo>
                  <a:pt x="4272" y="78248"/>
                </a:lnTo>
                <a:lnTo>
                  <a:pt x="12102" y="84384"/>
                </a:lnTo>
                <a:lnTo>
                  <a:pt x="17497" y="85936"/>
                </a:lnTo>
                <a:lnTo>
                  <a:pt x="30854" y="86809"/>
                </a:lnTo>
                <a:lnTo>
                  <a:pt x="68687" y="77415"/>
                </a:lnTo>
                <a:lnTo>
                  <a:pt x="108316" y="66177"/>
                </a:lnTo>
                <a:lnTo>
                  <a:pt x="147391" y="52622"/>
                </a:lnTo>
                <a:lnTo>
                  <a:pt x="190387" y="40779"/>
                </a:lnTo>
                <a:lnTo>
                  <a:pt x="222412" y="31498"/>
                </a:lnTo>
                <a:lnTo>
                  <a:pt x="255497" y="22744"/>
                </a:lnTo>
                <a:lnTo>
                  <a:pt x="286738" y="18853"/>
                </a:lnTo>
                <a:lnTo>
                  <a:pt x="327477" y="11921"/>
                </a:lnTo>
                <a:lnTo>
                  <a:pt x="369423" y="3584"/>
                </a:lnTo>
                <a:lnTo>
                  <a:pt x="413784" y="0"/>
                </a:lnTo>
                <a:lnTo>
                  <a:pt x="448563" y="7817"/>
                </a:lnTo>
                <a:lnTo>
                  <a:pt x="468580" y="13392"/>
                </a:lnTo>
                <a:lnTo>
                  <a:pt x="487079" y="17690"/>
                </a:lnTo>
                <a:lnTo>
                  <a:pt x="493122" y="20016"/>
                </a:lnTo>
                <a:lnTo>
                  <a:pt x="502482" y="27893"/>
                </a:lnTo>
                <a:lnTo>
                  <a:pt x="510941" y="37016"/>
                </a:lnTo>
                <a:lnTo>
                  <a:pt x="525868" y="48723"/>
                </a:lnTo>
                <a:lnTo>
                  <a:pt x="542950" y="67307"/>
                </a:lnTo>
                <a:lnTo>
                  <a:pt x="548228" y="70954"/>
                </a:lnTo>
                <a:lnTo>
                  <a:pt x="574620" y="76086"/>
                </a:lnTo>
                <a:lnTo>
                  <a:pt x="612956" y="77820"/>
                </a:lnTo>
                <a:lnTo>
                  <a:pt x="647156" y="76137"/>
                </a:lnTo>
                <a:lnTo>
                  <a:pt x="689259" y="64944"/>
                </a:lnTo>
                <a:lnTo>
                  <a:pt x="721946" y="58113"/>
                </a:lnTo>
                <a:lnTo>
                  <a:pt x="753671" y="51770"/>
                </a:lnTo>
                <a:lnTo>
                  <a:pt x="785300" y="44652"/>
                </a:lnTo>
                <a:lnTo>
                  <a:pt x="819201" y="34873"/>
                </a:lnTo>
                <a:lnTo>
                  <a:pt x="854112" y="26559"/>
                </a:lnTo>
                <a:lnTo>
                  <a:pt x="888479" y="19556"/>
                </a:lnTo>
                <a:lnTo>
                  <a:pt x="920290" y="13136"/>
                </a:lnTo>
                <a:lnTo>
                  <a:pt x="961350" y="8685"/>
                </a:lnTo>
                <a:lnTo>
                  <a:pt x="1003650" y="8172"/>
                </a:lnTo>
                <a:lnTo>
                  <a:pt x="1044965" y="19288"/>
                </a:lnTo>
                <a:lnTo>
                  <a:pt x="1083515" y="33674"/>
                </a:lnTo>
                <a:lnTo>
                  <a:pt x="1115123" y="49484"/>
                </a:lnTo>
                <a:lnTo>
                  <a:pt x="1141806" y="67458"/>
                </a:lnTo>
                <a:lnTo>
                  <a:pt x="1180186" y="80857"/>
                </a:lnTo>
                <a:lnTo>
                  <a:pt x="1214304" y="85304"/>
                </a:lnTo>
                <a:lnTo>
                  <a:pt x="1254289" y="86622"/>
                </a:lnTo>
                <a:lnTo>
                  <a:pt x="1297555" y="82272"/>
                </a:lnTo>
                <a:lnTo>
                  <a:pt x="1329643" y="80036"/>
                </a:lnTo>
                <a:lnTo>
                  <a:pt x="1364740" y="78050"/>
                </a:lnTo>
                <a:lnTo>
                  <a:pt x="1403491" y="73861"/>
                </a:lnTo>
                <a:lnTo>
                  <a:pt x="1441218" y="68691"/>
                </a:lnTo>
                <a:lnTo>
                  <a:pt x="1478821" y="64078"/>
                </a:lnTo>
                <a:lnTo>
                  <a:pt x="1518685" y="62028"/>
                </a:lnTo>
                <a:lnTo>
                  <a:pt x="1556908" y="58471"/>
                </a:lnTo>
                <a:lnTo>
                  <a:pt x="1592747" y="55567"/>
                </a:lnTo>
                <a:lnTo>
                  <a:pt x="1625213" y="57584"/>
                </a:lnTo>
                <a:lnTo>
                  <a:pt x="1656178" y="59142"/>
                </a:lnTo>
                <a:lnTo>
                  <a:pt x="1698856" y="60019"/>
                </a:lnTo>
                <a:lnTo>
                  <a:pt x="1736636" y="62925"/>
                </a:lnTo>
                <a:lnTo>
                  <a:pt x="1772966" y="70069"/>
                </a:lnTo>
                <a:lnTo>
                  <a:pt x="1808866" y="75824"/>
                </a:lnTo>
                <a:lnTo>
                  <a:pt x="1844638" y="80175"/>
                </a:lnTo>
                <a:lnTo>
                  <a:pt x="1880373" y="87748"/>
                </a:lnTo>
                <a:lnTo>
                  <a:pt x="1921388" y="93630"/>
                </a:lnTo>
                <a:lnTo>
                  <a:pt x="1954168" y="95006"/>
                </a:lnTo>
                <a:lnTo>
                  <a:pt x="1988581" y="95618"/>
                </a:lnTo>
                <a:lnTo>
                  <a:pt x="2023719" y="95889"/>
                </a:lnTo>
                <a:lnTo>
                  <a:pt x="2060172" y="97003"/>
                </a:lnTo>
                <a:lnTo>
                  <a:pt x="2099524" y="100804"/>
                </a:lnTo>
                <a:lnTo>
                  <a:pt x="2140165" y="103155"/>
                </a:lnTo>
                <a:lnTo>
                  <a:pt x="2182371" y="104201"/>
                </a:lnTo>
                <a:lnTo>
                  <a:pt x="2204739" y="104479"/>
                </a:lnTo>
                <a:lnTo>
                  <a:pt x="2227588" y="104665"/>
                </a:lnTo>
                <a:lnTo>
                  <a:pt x="2271497" y="107517"/>
                </a:lnTo>
                <a:lnTo>
                  <a:pt x="2314162" y="111100"/>
                </a:lnTo>
                <a:lnTo>
                  <a:pt x="2356276" y="112693"/>
                </a:lnTo>
                <a:lnTo>
                  <a:pt x="2400790" y="116046"/>
                </a:lnTo>
                <a:lnTo>
                  <a:pt x="2445048" y="120844"/>
                </a:lnTo>
                <a:lnTo>
                  <a:pt x="2484562" y="126283"/>
                </a:lnTo>
                <a:lnTo>
                  <a:pt x="2524613" y="132008"/>
                </a:lnTo>
                <a:lnTo>
                  <a:pt x="2565565" y="137860"/>
                </a:lnTo>
                <a:lnTo>
                  <a:pt x="2606917" y="143768"/>
                </a:lnTo>
                <a:lnTo>
                  <a:pt x="2645801" y="152347"/>
                </a:lnTo>
                <a:lnTo>
                  <a:pt x="2683918" y="161782"/>
                </a:lnTo>
                <a:lnTo>
                  <a:pt x="2724010" y="169283"/>
                </a:lnTo>
                <a:lnTo>
                  <a:pt x="2764981" y="175924"/>
                </a:lnTo>
                <a:lnTo>
                  <a:pt x="2806340" y="182183"/>
                </a:lnTo>
                <a:lnTo>
                  <a:pt x="2847873" y="188272"/>
                </a:lnTo>
                <a:lnTo>
                  <a:pt x="2886837" y="194285"/>
                </a:lnTo>
                <a:lnTo>
                  <a:pt x="2923999" y="199273"/>
                </a:lnTo>
                <a:lnTo>
                  <a:pt x="2960359" y="201490"/>
                </a:lnTo>
                <a:lnTo>
                  <a:pt x="2996363" y="202475"/>
                </a:lnTo>
                <a:lnTo>
                  <a:pt x="3031215" y="202913"/>
                </a:lnTo>
                <a:lnTo>
                  <a:pt x="3063243" y="203107"/>
                </a:lnTo>
                <a:lnTo>
                  <a:pt x="3094013" y="200548"/>
                </a:lnTo>
                <a:lnTo>
                  <a:pt x="3124225" y="196103"/>
                </a:lnTo>
                <a:lnTo>
                  <a:pt x="3154189" y="190821"/>
                </a:lnTo>
                <a:lnTo>
                  <a:pt x="3184043" y="185165"/>
                </a:lnTo>
                <a:lnTo>
                  <a:pt x="3213848" y="178352"/>
                </a:lnTo>
                <a:lnTo>
                  <a:pt x="3243631" y="168710"/>
                </a:lnTo>
                <a:lnTo>
                  <a:pt x="3273404" y="160456"/>
                </a:lnTo>
                <a:lnTo>
                  <a:pt x="3303173" y="153480"/>
                </a:lnTo>
                <a:lnTo>
                  <a:pt x="3332940" y="147072"/>
                </a:lnTo>
                <a:lnTo>
                  <a:pt x="3362706" y="138271"/>
                </a:lnTo>
                <a:lnTo>
                  <a:pt x="3392472" y="128737"/>
                </a:lnTo>
                <a:lnTo>
                  <a:pt x="3422239" y="121193"/>
                </a:lnTo>
                <a:lnTo>
                  <a:pt x="3454651" y="114532"/>
                </a:lnTo>
                <a:lnTo>
                  <a:pt x="3487907" y="108265"/>
                </a:lnTo>
                <a:lnTo>
                  <a:pt x="3519225" y="102172"/>
                </a:lnTo>
                <a:lnTo>
                  <a:pt x="3554971" y="96157"/>
                </a:lnTo>
                <a:lnTo>
                  <a:pt x="3593018" y="89184"/>
                </a:lnTo>
                <a:lnTo>
                  <a:pt x="3629771" y="79470"/>
                </a:lnTo>
                <a:lnTo>
                  <a:pt x="3665949" y="73830"/>
                </a:lnTo>
                <a:lnTo>
                  <a:pt x="3701872" y="70331"/>
                </a:lnTo>
                <a:lnTo>
                  <a:pt x="3737682" y="65468"/>
                </a:lnTo>
                <a:lnTo>
                  <a:pt x="3773441" y="62646"/>
                </a:lnTo>
                <a:lnTo>
                  <a:pt x="3808186" y="62384"/>
                </a:lnTo>
                <a:lnTo>
                  <a:pt x="3840165" y="65575"/>
                </a:lnTo>
                <a:lnTo>
                  <a:pt x="3873559" y="67654"/>
                </a:lnTo>
                <a:lnTo>
                  <a:pt x="3907253" y="70563"/>
                </a:lnTo>
                <a:lnTo>
                  <a:pt x="3938764" y="78470"/>
                </a:lnTo>
                <a:lnTo>
                  <a:pt x="3979654" y="89338"/>
                </a:lnTo>
                <a:lnTo>
                  <a:pt x="4016906" y="98842"/>
                </a:lnTo>
                <a:lnTo>
                  <a:pt x="4057820" y="112682"/>
                </a:lnTo>
                <a:lnTo>
                  <a:pt x="4086012" y="12289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Shape-171"/>
          <p:cNvSpPr/>
          <p:nvPr/>
        </p:nvSpPr>
        <p:spPr>
          <a:xfrm>
            <a:off x="1017984" y="4719934"/>
            <a:ext cx="5831087" cy="146590"/>
          </a:xfrm>
          <a:custGeom>
            <a:avLst/>
            <a:gdLst/>
            <a:ahLst/>
            <a:cxnLst/>
            <a:rect l="0" t="0" r="0" b="0"/>
            <a:pathLst>
              <a:path w="5831087" h="146590">
                <a:moveTo>
                  <a:pt x="0" y="102097"/>
                </a:moveTo>
                <a:lnTo>
                  <a:pt x="0" y="124220"/>
                </a:lnTo>
                <a:lnTo>
                  <a:pt x="993" y="125776"/>
                </a:lnTo>
                <a:lnTo>
                  <a:pt x="2646" y="126812"/>
                </a:lnTo>
                <a:lnTo>
                  <a:pt x="8122" y="127965"/>
                </a:lnTo>
                <a:lnTo>
                  <a:pt x="47855" y="128851"/>
                </a:lnTo>
                <a:lnTo>
                  <a:pt x="90820" y="116454"/>
                </a:lnTo>
                <a:lnTo>
                  <a:pt x="134146" y="94960"/>
                </a:lnTo>
                <a:lnTo>
                  <a:pt x="174445" y="76875"/>
                </a:lnTo>
                <a:lnTo>
                  <a:pt x="214485" y="55186"/>
                </a:lnTo>
                <a:lnTo>
                  <a:pt x="247988" y="43659"/>
                </a:lnTo>
                <a:lnTo>
                  <a:pt x="283050" y="33960"/>
                </a:lnTo>
                <a:lnTo>
                  <a:pt x="318575" y="25795"/>
                </a:lnTo>
                <a:lnTo>
                  <a:pt x="354236" y="22934"/>
                </a:lnTo>
                <a:lnTo>
                  <a:pt x="388945" y="22087"/>
                </a:lnTo>
                <a:lnTo>
                  <a:pt x="430489" y="24447"/>
                </a:lnTo>
                <a:lnTo>
                  <a:pt x="464896" y="34111"/>
                </a:lnTo>
                <a:lnTo>
                  <a:pt x="507338" y="50414"/>
                </a:lnTo>
                <a:lnTo>
                  <a:pt x="551514" y="71309"/>
                </a:lnTo>
                <a:lnTo>
                  <a:pt x="595811" y="97780"/>
                </a:lnTo>
                <a:lnTo>
                  <a:pt x="629636" y="112394"/>
                </a:lnTo>
                <a:lnTo>
                  <a:pt x="668431" y="123999"/>
                </a:lnTo>
                <a:lnTo>
                  <a:pt x="705062" y="127438"/>
                </a:lnTo>
                <a:lnTo>
                  <a:pt x="743696" y="125811"/>
                </a:lnTo>
                <a:lnTo>
                  <a:pt x="786563" y="119045"/>
                </a:lnTo>
                <a:lnTo>
                  <a:pt x="830684" y="108111"/>
                </a:lnTo>
                <a:lnTo>
                  <a:pt x="875176" y="92304"/>
                </a:lnTo>
                <a:lnTo>
                  <a:pt x="919778" y="75052"/>
                </a:lnTo>
                <a:lnTo>
                  <a:pt x="964412" y="60019"/>
                </a:lnTo>
                <a:lnTo>
                  <a:pt x="1006411" y="49281"/>
                </a:lnTo>
                <a:lnTo>
                  <a:pt x="1046636" y="42461"/>
                </a:lnTo>
                <a:lnTo>
                  <a:pt x="1087328" y="43086"/>
                </a:lnTo>
                <a:lnTo>
                  <a:pt x="1124521" y="46909"/>
                </a:lnTo>
                <a:lnTo>
                  <a:pt x="1147686" y="49788"/>
                </a:lnTo>
                <a:lnTo>
                  <a:pt x="1189456" y="65159"/>
                </a:lnTo>
                <a:lnTo>
                  <a:pt x="1230890" y="82784"/>
                </a:lnTo>
                <a:lnTo>
                  <a:pt x="1274867" y="98246"/>
                </a:lnTo>
                <a:lnTo>
                  <a:pt x="1309954" y="105807"/>
                </a:lnTo>
                <a:lnTo>
                  <a:pt x="1345485" y="103637"/>
                </a:lnTo>
                <a:lnTo>
                  <a:pt x="1381149" y="100569"/>
                </a:lnTo>
                <a:lnTo>
                  <a:pt x="1418835" y="87974"/>
                </a:lnTo>
                <a:lnTo>
                  <a:pt x="1450141" y="77300"/>
                </a:lnTo>
                <a:lnTo>
                  <a:pt x="1481252" y="65941"/>
                </a:lnTo>
                <a:lnTo>
                  <a:pt x="1511616" y="54278"/>
                </a:lnTo>
                <a:lnTo>
                  <a:pt x="1555609" y="36555"/>
                </a:lnTo>
                <a:lnTo>
                  <a:pt x="1596204" y="19729"/>
                </a:lnTo>
                <a:lnTo>
                  <a:pt x="1628190" y="11580"/>
                </a:lnTo>
                <a:lnTo>
                  <a:pt x="1670186" y="1414"/>
                </a:lnTo>
                <a:lnTo>
                  <a:pt x="1707764" y="1600"/>
                </a:lnTo>
                <a:lnTo>
                  <a:pt x="1748774" y="7938"/>
                </a:lnTo>
                <a:lnTo>
                  <a:pt x="1787604" y="16100"/>
                </a:lnTo>
                <a:lnTo>
                  <a:pt x="1829152" y="33884"/>
                </a:lnTo>
                <a:lnTo>
                  <a:pt x="1866022" y="50626"/>
                </a:lnTo>
                <a:lnTo>
                  <a:pt x="1906708" y="68007"/>
                </a:lnTo>
                <a:lnTo>
                  <a:pt x="1941225" y="77886"/>
                </a:lnTo>
                <a:lnTo>
                  <a:pt x="1976588" y="77615"/>
                </a:lnTo>
                <a:lnTo>
                  <a:pt x="2012201" y="75991"/>
                </a:lnTo>
                <a:lnTo>
                  <a:pt x="2052629" y="66030"/>
                </a:lnTo>
                <a:lnTo>
                  <a:pt x="2096027" y="50510"/>
                </a:lnTo>
                <a:lnTo>
                  <a:pt x="2140305" y="33344"/>
                </a:lnTo>
                <a:lnTo>
                  <a:pt x="2172629" y="24246"/>
                </a:lnTo>
                <a:lnTo>
                  <a:pt x="2205848" y="16895"/>
                </a:lnTo>
                <a:lnTo>
                  <a:pt x="2237148" y="10321"/>
                </a:lnTo>
                <a:lnTo>
                  <a:pt x="2267595" y="4092"/>
                </a:lnTo>
                <a:lnTo>
                  <a:pt x="2297664" y="0"/>
                </a:lnTo>
                <a:lnTo>
                  <a:pt x="2327565" y="1489"/>
                </a:lnTo>
                <a:lnTo>
                  <a:pt x="2357390" y="2812"/>
                </a:lnTo>
                <a:lnTo>
                  <a:pt x="2399426" y="6203"/>
                </a:lnTo>
                <a:lnTo>
                  <a:pt x="2439662" y="16137"/>
                </a:lnTo>
                <a:lnTo>
                  <a:pt x="2480358" y="31649"/>
                </a:lnTo>
                <a:lnTo>
                  <a:pt x="2517552" y="48812"/>
                </a:lnTo>
                <a:lnTo>
                  <a:pt x="2553707" y="63820"/>
                </a:lnTo>
                <a:lnTo>
                  <a:pt x="2589555" y="77196"/>
                </a:lnTo>
                <a:lnTo>
                  <a:pt x="2625313" y="91081"/>
                </a:lnTo>
                <a:lnTo>
                  <a:pt x="2666334" y="98833"/>
                </a:lnTo>
                <a:lnTo>
                  <a:pt x="2710900" y="98485"/>
                </a:lnTo>
                <a:lnTo>
                  <a:pt x="2754532" y="92097"/>
                </a:lnTo>
                <a:lnTo>
                  <a:pt x="2786932" y="86739"/>
                </a:lnTo>
                <a:lnTo>
                  <a:pt x="2817869" y="81050"/>
                </a:lnTo>
                <a:lnTo>
                  <a:pt x="2858436" y="72269"/>
                </a:lnTo>
                <a:lnTo>
                  <a:pt x="2888674" y="68997"/>
                </a:lnTo>
                <a:lnTo>
                  <a:pt x="2919973" y="66550"/>
                </a:lnTo>
                <a:lnTo>
                  <a:pt x="2960898" y="60587"/>
                </a:lnTo>
                <a:lnTo>
                  <a:pt x="3003010" y="59371"/>
                </a:lnTo>
                <a:lnTo>
                  <a:pt x="3041064" y="64853"/>
                </a:lnTo>
                <a:lnTo>
                  <a:pt x="3077475" y="72761"/>
                </a:lnTo>
                <a:lnTo>
                  <a:pt x="3113398" y="81389"/>
                </a:lnTo>
                <a:lnTo>
                  <a:pt x="3149178" y="91221"/>
                </a:lnTo>
                <a:lnTo>
                  <a:pt x="3185907" y="106261"/>
                </a:lnTo>
                <a:lnTo>
                  <a:pt x="3227768" y="122293"/>
                </a:lnTo>
                <a:lnTo>
                  <a:pt x="3271590" y="132776"/>
                </a:lnTo>
                <a:lnTo>
                  <a:pt x="3315994" y="136322"/>
                </a:lnTo>
                <a:lnTo>
                  <a:pt x="3345702" y="137152"/>
                </a:lnTo>
                <a:lnTo>
                  <a:pt x="3378088" y="137521"/>
                </a:lnTo>
                <a:lnTo>
                  <a:pt x="3412326" y="136693"/>
                </a:lnTo>
                <a:lnTo>
                  <a:pt x="3447386" y="133017"/>
                </a:lnTo>
                <a:lnTo>
                  <a:pt x="3485459" y="125431"/>
                </a:lnTo>
                <a:lnTo>
                  <a:pt x="3524538" y="116437"/>
                </a:lnTo>
                <a:lnTo>
                  <a:pt x="3561751" y="109132"/>
                </a:lnTo>
                <a:lnTo>
                  <a:pt x="3600779" y="99932"/>
                </a:lnTo>
                <a:lnTo>
                  <a:pt x="3640284" y="90221"/>
                </a:lnTo>
                <a:lnTo>
                  <a:pt x="3677686" y="82598"/>
                </a:lnTo>
                <a:lnTo>
                  <a:pt x="3711506" y="78548"/>
                </a:lnTo>
                <a:lnTo>
                  <a:pt x="3744066" y="76748"/>
                </a:lnTo>
                <a:lnTo>
                  <a:pt x="3778381" y="75948"/>
                </a:lnTo>
                <a:lnTo>
                  <a:pt x="3821688" y="75498"/>
                </a:lnTo>
                <a:lnTo>
                  <a:pt x="3859655" y="80105"/>
                </a:lnTo>
                <a:lnTo>
                  <a:pt x="3896040" y="87754"/>
                </a:lnTo>
                <a:lnTo>
                  <a:pt x="3931956" y="96304"/>
                </a:lnTo>
                <a:lnTo>
                  <a:pt x="3967734" y="105121"/>
                </a:lnTo>
                <a:lnTo>
                  <a:pt x="4003469" y="114018"/>
                </a:lnTo>
                <a:lnTo>
                  <a:pt x="4043934" y="122937"/>
                </a:lnTo>
                <a:lnTo>
                  <a:pt x="4087343" y="131864"/>
                </a:lnTo>
                <a:lnTo>
                  <a:pt x="4131624" y="136053"/>
                </a:lnTo>
                <a:lnTo>
                  <a:pt x="4176163" y="132553"/>
                </a:lnTo>
                <a:lnTo>
                  <a:pt x="4208549" y="130516"/>
                </a:lnTo>
                <a:lnTo>
                  <a:pt x="4242787" y="127626"/>
                </a:lnTo>
                <a:lnTo>
                  <a:pt x="4277847" y="119727"/>
                </a:lnTo>
                <a:lnTo>
                  <a:pt x="4315919" y="112248"/>
                </a:lnTo>
                <a:lnTo>
                  <a:pt x="4354999" y="105616"/>
                </a:lnTo>
                <a:lnTo>
                  <a:pt x="4392211" y="99362"/>
                </a:lnTo>
                <a:lnTo>
                  <a:pt x="4428594" y="95921"/>
                </a:lnTo>
                <a:lnTo>
                  <a:pt x="4463616" y="94392"/>
                </a:lnTo>
                <a:lnTo>
                  <a:pt x="4495718" y="93711"/>
                </a:lnTo>
                <a:lnTo>
                  <a:pt x="4526522" y="93409"/>
                </a:lnTo>
                <a:lnTo>
                  <a:pt x="4569109" y="95885"/>
                </a:lnTo>
                <a:lnTo>
                  <a:pt x="4606862" y="100257"/>
                </a:lnTo>
                <a:lnTo>
                  <a:pt x="4645830" y="106843"/>
                </a:lnTo>
                <a:lnTo>
                  <a:pt x="4686149" y="118717"/>
                </a:lnTo>
                <a:lnTo>
                  <a:pt x="4725876" y="128519"/>
                </a:lnTo>
                <a:lnTo>
                  <a:pt x="4769067" y="137707"/>
                </a:lnTo>
                <a:lnTo>
                  <a:pt x="4813283" y="144068"/>
                </a:lnTo>
                <a:lnTo>
                  <a:pt x="4857804" y="145952"/>
                </a:lnTo>
                <a:lnTo>
                  <a:pt x="4888532" y="146393"/>
                </a:lnTo>
                <a:lnTo>
                  <a:pt x="4922032" y="146589"/>
                </a:lnTo>
                <a:lnTo>
                  <a:pt x="4956766" y="141385"/>
                </a:lnTo>
                <a:lnTo>
                  <a:pt x="4992046" y="133449"/>
                </a:lnTo>
                <a:lnTo>
                  <a:pt x="5027570" y="126615"/>
                </a:lnTo>
                <a:lnTo>
                  <a:pt x="5063202" y="120270"/>
                </a:lnTo>
                <a:lnTo>
                  <a:pt x="5097890" y="114143"/>
                </a:lnTo>
                <a:lnTo>
                  <a:pt x="5129844" y="108112"/>
                </a:lnTo>
                <a:lnTo>
                  <a:pt x="5160582" y="102125"/>
                </a:lnTo>
                <a:lnTo>
                  <a:pt x="5191772" y="97149"/>
                </a:lnTo>
                <a:lnTo>
                  <a:pt x="5225478" y="94937"/>
                </a:lnTo>
                <a:lnTo>
                  <a:pt x="5257656" y="91308"/>
                </a:lnTo>
                <a:lnTo>
                  <a:pt x="5289486" y="87380"/>
                </a:lnTo>
                <a:lnTo>
                  <a:pt x="5323477" y="85634"/>
                </a:lnTo>
                <a:lnTo>
                  <a:pt x="5355782" y="84858"/>
                </a:lnTo>
                <a:lnTo>
                  <a:pt x="5387668" y="85506"/>
                </a:lnTo>
                <a:lnTo>
                  <a:pt x="5421683" y="89101"/>
                </a:lnTo>
                <a:lnTo>
                  <a:pt x="5453999" y="91360"/>
                </a:lnTo>
                <a:lnTo>
                  <a:pt x="5484898" y="93357"/>
                </a:lnTo>
                <a:lnTo>
                  <a:pt x="5515168" y="97551"/>
                </a:lnTo>
                <a:lnTo>
                  <a:pt x="5545157" y="100076"/>
                </a:lnTo>
                <a:lnTo>
                  <a:pt x="5575022" y="102191"/>
                </a:lnTo>
                <a:lnTo>
                  <a:pt x="5604832" y="106438"/>
                </a:lnTo>
                <a:lnTo>
                  <a:pt x="5637263" y="108988"/>
                </a:lnTo>
                <a:lnTo>
                  <a:pt x="5670529" y="110121"/>
                </a:lnTo>
                <a:lnTo>
                  <a:pt x="5701849" y="110624"/>
                </a:lnTo>
                <a:lnTo>
                  <a:pt x="5732306" y="108202"/>
                </a:lnTo>
                <a:lnTo>
                  <a:pt x="5772053" y="103906"/>
                </a:lnTo>
                <a:lnTo>
                  <a:pt x="5812149" y="102455"/>
                </a:lnTo>
                <a:lnTo>
                  <a:pt x="5831086" y="10209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9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cultural autonomy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Conversion efforts lead to loss of NA religions (esp. in Spanish mission system and amongst tribes in New England, such as the Wampanoag)</a:t>
            </a:r>
          </a:p>
          <a:p>
            <a:r>
              <a:rPr lang="en-US" dirty="0" smtClean="0"/>
              <a:t>Efforts to please colonists to avoid decimation leads to Anglicization (esp. amongst the Cherokee)</a:t>
            </a:r>
          </a:p>
          <a:p>
            <a:r>
              <a:rPr lang="en-US" dirty="0" smtClean="0"/>
              <a:t>Resistance: </a:t>
            </a:r>
          </a:p>
          <a:p>
            <a:pPr lvl="1"/>
            <a:r>
              <a:rPr lang="en-US" dirty="0" smtClean="0"/>
              <a:t>Anglo-Powhatan War (1</a:t>
            </a:r>
            <a:r>
              <a:rPr lang="en-US" baseline="30000" dirty="0" smtClean="0"/>
              <a:t>st</a:t>
            </a:r>
            <a:r>
              <a:rPr lang="en-US" dirty="0"/>
              <a:t> </a:t>
            </a:r>
            <a:r>
              <a:rPr lang="en-US" dirty="0" smtClean="0"/>
              <a:t>1614, 2</a:t>
            </a:r>
            <a:r>
              <a:rPr lang="en-US" baseline="30000" dirty="0" smtClean="0"/>
              <a:t>nd</a:t>
            </a:r>
            <a:r>
              <a:rPr lang="en-US" dirty="0" smtClean="0"/>
              <a:t> 1644)</a:t>
            </a:r>
          </a:p>
          <a:p>
            <a:pPr lvl="1"/>
            <a:r>
              <a:rPr lang="en-US" dirty="0" smtClean="0"/>
              <a:t>Pueblo revolt/Pope’s Rebellion (NM 1680)</a:t>
            </a:r>
          </a:p>
          <a:p>
            <a:pPr lvl="1"/>
            <a:r>
              <a:rPr lang="en-US" dirty="0" smtClean="0"/>
              <a:t>King Philip’s War/</a:t>
            </a:r>
            <a:r>
              <a:rPr lang="en-US" dirty="0" err="1" smtClean="0"/>
              <a:t>Metacom</a:t>
            </a:r>
            <a:r>
              <a:rPr lang="en-US" dirty="0" smtClean="0"/>
              <a:t>: 1675-76 (New England)</a:t>
            </a:r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77" name="SMARTInkShape-Group18"/>
          <p:cNvGrpSpPr/>
          <p:nvPr/>
        </p:nvGrpSpPr>
        <p:grpSpPr>
          <a:xfrm>
            <a:off x="2991554" y="3946922"/>
            <a:ext cx="3027056" cy="875110"/>
            <a:chOff x="2991554" y="3946922"/>
            <a:chExt cx="3027056" cy="875110"/>
          </a:xfrm>
        </p:grpSpPr>
        <p:sp>
          <p:nvSpPr>
            <p:cNvPr id="65" name="SMARTInkShape-172"/>
            <p:cNvSpPr/>
            <p:nvPr/>
          </p:nvSpPr>
          <p:spPr>
            <a:xfrm>
              <a:off x="5278112" y="4009430"/>
              <a:ext cx="740498" cy="182532"/>
            </a:xfrm>
            <a:custGeom>
              <a:avLst/>
              <a:gdLst/>
              <a:ahLst/>
              <a:cxnLst/>
              <a:rect l="0" t="0" r="0" b="0"/>
              <a:pathLst>
                <a:path w="740498" h="182532">
                  <a:moveTo>
                    <a:pt x="88630" y="0"/>
                  </a:moveTo>
                  <a:lnTo>
                    <a:pt x="83890" y="0"/>
                  </a:lnTo>
                  <a:lnTo>
                    <a:pt x="78917" y="5291"/>
                  </a:lnTo>
                  <a:lnTo>
                    <a:pt x="50795" y="47239"/>
                  </a:lnTo>
                  <a:lnTo>
                    <a:pt x="25451" y="89638"/>
                  </a:lnTo>
                  <a:lnTo>
                    <a:pt x="6918" y="125083"/>
                  </a:lnTo>
                  <a:lnTo>
                    <a:pt x="832" y="153619"/>
                  </a:lnTo>
                  <a:lnTo>
                    <a:pt x="0" y="166170"/>
                  </a:lnTo>
                  <a:lnTo>
                    <a:pt x="769" y="170311"/>
                  </a:lnTo>
                  <a:lnTo>
                    <a:pt x="2275" y="173072"/>
                  </a:lnTo>
                  <a:lnTo>
                    <a:pt x="11780" y="179603"/>
                  </a:lnTo>
                  <a:lnTo>
                    <a:pt x="16561" y="182243"/>
                  </a:lnTo>
                  <a:lnTo>
                    <a:pt x="29810" y="182531"/>
                  </a:lnTo>
                  <a:lnTo>
                    <a:pt x="72956" y="169225"/>
                  </a:lnTo>
                  <a:lnTo>
                    <a:pt x="88609" y="162523"/>
                  </a:lnTo>
                  <a:lnTo>
                    <a:pt x="125718" y="131633"/>
                  </a:lnTo>
                  <a:lnTo>
                    <a:pt x="159464" y="88992"/>
                  </a:lnTo>
                  <a:lnTo>
                    <a:pt x="182624" y="53721"/>
                  </a:lnTo>
                  <a:lnTo>
                    <a:pt x="191446" y="46344"/>
                  </a:lnTo>
                  <a:lnTo>
                    <a:pt x="195215" y="37314"/>
                  </a:lnTo>
                  <a:lnTo>
                    <a:pt x="195405" y="37774"/>
                  </a:lnTo>
                  <a:lnTo>
                    <a:pt x="195736" y="48287"/>
                  </a:lnTo>
                  <a:lnTo>
                    <a:pt x="198410" y="53872"/>
                  </a:lnTo>
                  <a:lnTo>
                    <a:pt x="200512" y="56751"/>
                  </a:lnTo>
                  <a:lnTo>
                    <a:pt x="205870" y="75628"/>
                  </a:lnTo>
                  <a:lnTo>
                    <a:pt x="219721" y="92633"/>
                  </a:lnTo>
                  <a:lnTo>
                    <a:pt x="242235" y="109247"/>
                  </a:lnTo>
                  <a:lnTo>
                    <a:pt x="281801" y="126898"/>
                  </a:lnTo>
                  <a:lnTo>
                    <a:pt x="322475" y="138141"/>
                  </a:lnTo>
                  <a:lnTo>
                    <a:pt x="352304" y="141763"/>
                  </a:lnTo>
                  <a:lnTo>
                    <a:pt x="385404" y="146680"/>
                  </a:lnTo>
                  <a:lnTo>
                    <a:pt x="419960" y="149527"/>
                  </a:lnTo>
                  <a:lnTo>
                    <a:pt x="454169" y="151784"/>
                  </a:lnTo>
                  <a:lnTo>
                    <a:pt x="485909" y="156095"/>
                  </a:lnTo>
                  <a:lnTo>
                    <a:pt x="516553" y="156027"/>
                  </a:lnTo>
                  <a:lnTo>
                    <a:pt x="546708" y="153681"/>
                  </a:lnTo>
                  <a:lnTo>
                    <a:pt x="590584" y="151368"/>
                  </a:lnTo>
                  <a:lnTo>
                    <a:pt x="629161" y="145832"/>
                  </a:lnTo>
                  <a:lnTo>
                    <a:pt x="664735" y="142759"/>
                  </a:lnTo>
                  <a:lnTo>
                    <a:pt x="708398" y="135302"/>
                  </a:lnTo>
                  <a:lnTo>
                    <a:pt x="726954" y="133221"/>
                  </a:lnTo>
                  <a:lnTo>
                    <a:pt x="740497" y="125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73"/>
            <p:cNvSpPr/>
            <p:nvPr/>
          </p:nvSpPr>
          <p:spPr>
            <a:xfrm>
              <a:off x="5107781" y="3946922"/>
              <a:ext cx="17861" cy="8931"/>
            </a:xfrm>
            <a:custGeom>
              <a:avLst/>
              <a:gdLst/>
              <a:ahLst/>
              <a:cxnLst/>
              <a:rect l="0" t="0" r="0" b="0"/>
              <a:pathLst>
                <a:path w="17861" h="8931">
                  <a:moveTo>
                    <a:pt x="17860" y="8930"/>
                  </a:moveTo>
                  <a:lnTo>
                    <a:pt x="2483" y="8930"/>
                  </a:lnTo>
                  <a:lnTo>
                    <a:pt x="1655" y="79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74"/>
            <p:cNvSpPr/>
            <p:nvPr/>
          </p:nvSpPr>
          <p:spPr>
            <a:xfrm>
              <a:off x="5107781" y="4071938"/>
              <a:ext cx="71439" cy="187524"/>
            </a:xfrm>
            <a:custGeom>
              <a:avLst/>
              <a:gdLst/>
              <a:ahLst/>
              <a:cxnLst/>
              <a:rect l="0" t="0" r="0" b="0"/>
              <a:pathLst>
                <a:path w="71439" h="187524">
                  <a:moveTo>
                    <a:pt x="0" y="0"/>
                  </a:moveTo>
                  <a:lnTo>
                    <a:pt x="992" y="43096"/>
                  </a:lnTo>
                  <a:lnTo>
                    <a:pt x="7068" y="79766"/>
                  </a:lnTo>
                  <a:lnTo>
                    <a:pt x="13303" y="115967"/>
                  </a:lnTo>
                  <a:lnTo>
                    <a:pt x="21250" y="142839"/>
                  </a:lnTo>
                  <a:lnTo>
                    <a:pt x="29619" y="155426"/>
                  </a:lnTo>
                  <a:lnTo>
                    <a:pt x="71438" y="187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75"/>
            <p:cNvSpPr/>
            <p:nvPr/>
          </p:nvSpPr>
          <p:spPr>
            <a:xfrm>
              <a:off x="4732734" y="4112249"/>
              <a:ext cx="276822" cy="196379"/>
            </a:xfrm>
            <a:custGeom>
              <a:avLst/>
              <a:gdLst/>
              <a:ahLst/>
              <a:cxnLst/>
              <a:rect l="0" t="0" r="0" b="0"/>
              <a:pathLst>
                <a:path w="276822" h="196379">
                  <a:moveTo>
                    <a:pt x="0" y="84704"/>
                  </a:moveTo>
                  <a:lnTo>
                    <a:pt x="0" y="116331"/>
                  </a:lnTo>
                  <a:lnTo>
                    <a:pt x="9095" y="157756"/>
                  </a:lnTo>
                  <a:lnTo>
                    <a:pt x="15835" y="175790"/>
                  </a:lnTo>
                  <a:lnTo>
                    <a:pt x="17459" y="188686"/>
                  </a:lnTo>
                  <a:lnTo>
                    <a:pt x="22482" y="195660"/>
                  </a:lnTo>
                  <a:lnTo>
                    <a:pt x="23918" y="196378"/>
                  </a:lnTo>
                  <a:lnTo>
                    <a:pt x="24875" y="195864"/>
                  </a:lnTo>
                  <a:lnTo>
                    <a:pt x="25513" y="194530"/>
                  </a:lnTo>
                  <a:lnTo>
                    <a:pt x="26931" y="193640"/>
                  </a:lnTo>
                  <a:lnTo>
                    <a:pt x="31152" y="192651"/>
                  </a:lnTo>
                  <a:lnTo>
                    <a:pt x="32674" y="190403"/>
                  </a:lnTo>
                  <a:lnTo>
                    <a:pt x="41589" y="153323"/>
                  </a:lnTo>
                  <a:lnTo>
                    <a:pt x="44044" y="110348"/>
                  </a:lnTo>
                  <a:lnTo>
                    <a:pt x="49270" y="68383"/>
                  </a:lnTo>
                  <a:lnTo>
                    <a:pt x="55657" y="25044"/>
                  </a:lnTo>
                  <a:lnTo>
                    <a:pt x="60456" y="13540"/>
                  </a:lnTo>
                  <a:lnTo>
                    <a:pt x="74536" y="808"/>
                  </a:lnTo>
                  <a:lnTo>
                    <a:pt x="77472" y="0"/>
                  </a:lnTo>
                  <a:lnTo>
                    <a:pt x="80422" y="453"/>
                  </a:lnTo>
                  <a:lnTo>
                    <a:pt x="105300" y="13709"/>
                  </a:lnTo>
                  <a:lnTo>
                    <a:pt x="113276" y="21401"/>
                  </a:lnTo>
                  <a:lnTo>
                    <a:pt x="146128" y="62414"/>
                  </a:lnTo>
                  <a:lnTo>
                    <a:pt x="175654" y="105973"/>
                  </a:lnTo>
                  <a:lnTo>
                    <a:pt x="198320" y="142369"/>
                  </a:lnTo>
                  <a:lnTo>
                    <a:pt x="232336" y="164646"/>
                  </a:lnTo>
                  <a:lnTo>
                    <a:pt x="244151" y="169843"/>
                  </a:lnTo>
                  <a:lnTo>
                    <a:pt x="256017" y="172153"/>
                  </a:lnTo>
                  <a:lnTo>
                    <a:pt x="265259" y="170534"/>
                  </a:lnTo>
                  <a:lnTo>
                    <a:pt x="276821" y="165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76"/>
            <p:cNvSpPr/>
            <p:nvPr/>
          </p:nvSpPr>
          <p:spPr>
            <a:xfrm>
              <a:off x="4536281" y="4057281"/>
              <a:ext cx="8931" cy="5728"/>
            </a:xfrm>
            <a:custGeom>
              <a:avLst/>
              <a:gdLst/>
              <a:ahLst/>
              <a:cxnLst/>
              <a:rect l="0" t="0" r="0" b="0"/>
              <a:pathLst>
                <a:path w="8931" h="5728">
                  <a:moveTo>
                    <a:pt x="8930" y="5727"/>
                  </a:moveTo>
                  <a:lnTo>
                    <a:pt x="4190" y="986"/>
                  </a:lnTo>
                  <a:lnTo>
                    <a:pt x="2793" y="582"/>
                  </a:lnTo>
                  <a:lnTo>
                    <a:pt x="1862" y="1305"/>
                  </a:lnTo>
                  <a:lnTo>
                    <a:pt x="1241" y="2779"/>
                  </a:lnTo>
                  <a:lnTo>
                    <a:pt x="828" y="2770"/>
                  </a:lnTo>
                  <a:lnTo>
                    <a:pt x="368" y="113"/>
                  </a:lnTo>
                  <a:lnTo>
                    <a:pt x="246" y="0"/>
                  </a:lnTo>
                  <a:lnTo>
                    <a:pt x="0" y="57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77"/>
            <p:cNvSpPr/>
            <p:nvPr/>
          </p:nvSpPr>
          <p:spPr>
            <a:xfrm>
              <a:off x="4554141" y="4205883"/>
              <a:ext cx="44649" cy="232173"/>
            </a:xfrm>
            <a:custGeom>
              <a:avLst/>
              <a:gdLst/>
              <a:ahLst/>
              <a:cxnLst/>
              <a:rect l="0" t="0" r="0" b="0"/>
              <a:pathLst>
                <a:path w="44649" h="232173">
                  <a:moveTo>
                    <a:pt x="0" y="0"/>
                  </a:moveTo>
                  <a:lnTo>
                    <a:pt x="992" y="15250"/>
                  </a:lnTo>
                  <a:lnTo>
                    <a:pt x="8102" y="52773"/>
                  </a:lnTo>
                  <a:lnTo>
                    <a:pt x="9677" y="86523"/>
                  </a:lnTo>
                  <a:lnTo>
                    <a:pt x="15986" y="123091"/>
                  </a:lnTo>
                  <a:lnTo>
                    <a:pt x="23147" y="162920"/>
                  </a:lnTo>
                  <a:lnTo>
                    <a:pt x="28715" y="201405"/>
                  </a:lnTo>
                  <a:lnTo>
                    <a:pt x="36289" y="219417"/>
                  </a:lnTo>
                  <a:lnTo>
                    <a:pt x="44648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78"/>
            <p:cNvSpPr/>
            <p:nvPr/>
          </p:nvSpPr>
          <p:spPr>
            <a:xfrm>
              <a:off x="4297075" y="4206238"/>
              <a:ext cx="202935" cy="480711"/>
            </a:xfrm>
            <a:custGeom>
              <a:avLst/>
              <a:gdLst/>
              <a:ahLst/>
              <a:cxnLst/>
              <a:rect l="0" t="0" r="0" b="0"/>
              <a:pathLst>
                <a:path w="202935" h="480711">
                  <a:moveTo>
                    <a:pt x="69542" y="26434"/>
                  </a:moveTo>
                  <a:lnTo>
                    <a:pt x="54096" y="59971"/>
                  </a:lnTo>
                  <a:lnTo>
                    <a:pt x="50771" y="69120"/>
                  </a:lnTo>
                  <a:lnTo>
                    <a:pt x="26966" y="107719"/>
                  </a:lnTo>
                  <a:lnTo>
                    <a:pt x="7699" y="148924"/>
                  </a:lnTo>
                  <a:lnTo>
                    <a:pt x="0" y="170023"/>
                  </a:lnTo>
                  <a:lnTo>
                    <a:pt x="360" y="173754"/>
                  </a:lnTo>
                  <a:lnTo>
                    <a:pt x="3407" y="180545"/>
                  </a:lnTo>
                  <a:lnTo>
                    <a:pt x="5608" y="182753"/>
                  </a:lnTo>
                  <a:lnTo>
                    <a:pt x="10700" y="185206"/>
                  </a:lnTo>
                  <a:lnTo>
                    <a:pt x="23885" y="186587"/>
                  </a:lnTo>
                  <a:lnTo>
                    <a:pt x="40359" y="182255"/>
                  </a:lnTo>
                  <a:lnTo>
                    <a:pt x="72599" y="161422"/>
                  </a:lnTo>
                  <a:lnTo>
                    <a:pt x="83468" y="147944"/>
                  </a:lnTo>
                  <a:lnTo>
                    <a:pt x="108896" y="106339"/>
                  </a:lnTo>
                  <a:lnTo>
                    <a:pt x="133349" y="62092"/>
                  </a:lnTo>
                  <a:lnTo>
                    <a:pt x="139975" y="20142"/>
                  </a:lnTo>
                  <a:lnTo>
                    <a:pt x="140921" y="844"/>
                  </a:lnTo>
                  <a:lnTo>
                    <a:pt x="143599" y="178"/>
                  </a:lnTo>
                  <a:lnTo>
                    <a:pt x="145703" y="0"/>
                  </a:lnTo>
                  <a:lnTo>
                    <a:pt x="147105" y="1866"/>
                  </a:lnTo>
                  <a:lnTo>
                    <a:pt x="149078" y="14966"/>
                  </a:lnTo>
                  <a:lnTo>
                    <a:pt x="149800" y="54065"/>
                  </a:lnTo>
                  <a:lnTo>
                    <a:pt x="154618" y="89742"/>
                  </a:lnTo>
                  <a:lnTo>
                    <a:pt x="162328" y="131733"/>
                  </a:lnTo>
                  <a:lnTo>
                    <a:pt x="175638" y="175594"/>
                  </a:lnTo>
                  <a:lnTo>
                    <a:pt x="187408" y="220009"/>
                  </a:lnTo>
                  <a:lnTo>
                    <a:pt x="197180" y="264588"/>
                  </a:lnTo>
                  <a:lnTo>
                    <a:pt x="201619" y="309216"/>
                  </a:lnTo>
                  <a:lnTo>
                    <a:pt x="202934" y="349118"/>
                  </a:lnTo>
                  <a:lnTo>
                    <a:pt x="198583" y="386076"/>
                  </a:lnTo>
                  <a:lnTo>
                    <a:pt x="191010" y="422162"/>
                  </a:lnTo>
                  <a:lnTo>
                    <a:pt x="182483" y="448509"/>
                  </a:lnTo>
                  <a:lnTo>
                    <a:pt x="168931" y="468883"/>
                  </a:lnTo>
                  <a:lnTo>
                    <a:pt x="160678" y="476086"/>
                  </a:lnTo>
                  <a:lnTo>
                    <a:pt x="152711" y="479287"/>
                  </a:lnTo>
                  <a:lnTo>
                    <a:pt x="142556" y="480710"/>
                  </a:lnTo>
                  <a:lnTo>
                    <a:pt x="125682" y="476770"/>
                  </a:lnTo>
                  <a:lnTo>
                    <a:pt x="108115" y="464578"/>
                  </a:lnTo>
                  <a:lnTo>
                    <a:pt x="84401" y="428423"/>
                  </a:lnTo>
                  <a:lnTo>
                    <a:pt x="63254" y="388356"/>
                  </a:lnTo>
                  <a:lnTo>
                    <a:pt x="51683" y="3657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79"/>
            <p:cNvSpPr/>
            <p:nvPr/>
          </p:nvSpPr>
          <p:spPr>
            <a:xfrm>
              <a:off x="4107656" y="4205883"/>
              <a:ext cx="71439" cy="248073"/>
            </a:xfrm>
            <a:custGeom>
              <a:avLst/>
              <a:gdLst/>
              <a:ahLst/>
              <a:cxnLst/>
              <a:rect l="0" t="0" r="0" b="0"/>
              <a:pathLst>
                <a:path w="71439" h="248073">
                  <a:moveTo>
                    <a:pt x="0" y="107156"/>
                  </a:moveTo>
                  <a:lnTo>
                    <a:pt x="992" y="122406"/>
                  </a:lnTo>
                  <a:lnTo>
                    <a:pt x="11024" y="164828"/>
                  </a:lnTo>
                  <a:lnTo>
                    <a:pt x="17952" y="204930"/>
                  </a:lnTo>
                  <a:lnTo>
                    <a:pt x="24722" y="224210"/>
                  </a:lnTo>
                  <a:lnTo>
                    <a:pt x="38815" y="243421"/>
                  </a:lnTo>
                  <a:lnTo>
                    <a:pt x="44702" y="247093"/>
                  </a:lnTo>
                  <a:lnTo>
                    <a:pt x="47661" y="248072"/>
                  </a:lnTo>
                  <a:lnTo>
                    <a:pt x="49633" y="247733"/>
                  </a:lnTo>
                  <a:lnTo>
                    <a:pt x="50948" y="246515"/>
                  </a:lnTo>
                  <a:lnTo>
                    <a:pt x="53402" y="242515"/>
                  </a:lnTo>
                  <a:lnTo>
                    <a:pt x="65854" y="224249"/>
                  </a:lnTo>
                  <a:lnTo>
                    <a:pt x="66310" y="210791"/>
                  </a:lnTo>
                  <a:lnTo>
                    <a:pt x="63009" y="168208"/>
                  </a:lnTo>
                  <a:lnTo>
                    <a:pt x="62607" y="124140"/>
                  </a:lnTo>
                  <a:lnTo>
                    <a:pt x="57787" y="81958"/>
                  </a:lnTo>
                  <a:lnTo>
                    <a:pt x="54826" y="58790"/>
                  </a:lnTo>
                  <a:lnTo>
                    <a:pt x="62746" y="21150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80"/>
            <p:cNvSpPr/>
            <p:nvPr/>
          </p:nvSpPr>
          <p:spPr>
            <a:xfrm>
              <a:off x="3911203" y="4143375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0"/>
                  </a:moveTo>
                  <a:lnTo>
                    <a:pt x="109" y="0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81"/>
            <p:cNvSpPr/>
            <p:nvPr/>
          </p:nvSpPr>
          <p:spPr>
            <a:xfrm>
              <a:off x="3946922" y="4348758"/>
              <a:ext cx="71438" cy="145661"/>
            </a:xfrm>
            <a:custGeom>
              <a:avLst/>
              <a:gdLst/>
              <a:ahLst/>
              <a:cxnLst/>
              <a:rect l="0" t="0" r="0" b="0"/>
              <a:pathLst>
                <a:path w="71438" h="145661">
                  <a:moveTo>
                    <a:pt x="0" y="0"/>
                  </a:moveTo>
                  <a:lnTo>
                    <a:pt x="992" y="15250"/>
                  </a:lnTo>
                  <a:lnTo>
                    <a:pt x="13670" y="53249"/>
                  </a:lnTo>
                  <a:lnTo>
                    <a:pt x="38327" y="97191"/>
                  </a:lnTo>
                  <a:lnTo>
                    <a:pt x="62312" y="139994"/>
                  </a:lnTo>
                  <a:lnTo>
                    <a:pt x="65354" y="143931"/>
                  </a:lnTo>
                  <a:lnTo>
                    <a:pt x="67381" y="145563"/>
                  </a:lnTo>
                  <a:lnTo>
                    <a:pt x="68734" y="145660"/>
                  </a:lnTo>
                  <a:lnTo>
                    <a:pt x="70903" y="143425"/>
                  </a:lnTo>
                  <a:lnTo>
                    <a:pt x="71437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82"/>
            <p:cNvSpPr/>
            <p:nvPr/>
          </p:nvSpPr>
          <p:spPr>
            <a:xfrm>
              <a:off x="2991554" y="4447560"/>
              <a:ext cx="515277" cy="374472"/>
            </a:xfrm>
            <a:custGeom>
              <a:avLst/>
              <a:gdLst/>
              <a:ahLst/>
              <a:cxnLst/>
              <a:rect l="0" t="0" r="0" b="0"/>
              <a:pathLst>
                <a:path w="515277" h="374472">
                  <a:moveTo>
                    <a:pt x="8821" y="374471"/>
                  </a:moveTo>
                  <a:lnTo>
                    <a:pt x="259" y="374471"/>
                  </a:lnTo>
                  <a:lnTo>
                    <a:pt x="0" y="369731"/>
                  </a:lnTo>
                  <a:lnTo>
                    <a:pt x="2585" y="364758"/>
                  </a:lnTo>
                  <a:lnTo>
                    <a:pt x="15129" y="348571"/>
                  </a:lnTo>
                  <a:lnTo>
                    <a:pt x="25793" y="327440"/>
                  </a:lnTo>
                  <a:lnTo>
                    <a:pt x="63458" y="284860"/>
                  </a:lnTo>
                  <a:lnTo>
                    <a:pt x="98983" y="253552"/>
                  </a:lnTo>
                  <a:lnTo>
                    <a:pt x="136188" y="219140"/>
                  </a:lnTo>
                  <a:lnTo>
                    <a:pt x="165639" y="195633"/>
                  </a:lnTo>
                  <a:lnTo>
                    <a:pt x="198573" y="170964"/>
                  </a:lnTo>
                  <a:lnTo>
                    <a:pt x="233053" y="143464"/>
                  </a:lnTo>
                  <a:lnTo>
                    <a:pt x="268222" y="119996"/>
                  </a:lnTo>
                  <a:lnTo>
                    <a:pt x="303696" y="98652"/>
                  </a:lnTo>
                  <a:lnTo>
                    <a:pt x="339306" y="75937"/>
                  </a:lnTo>
                  <a:lnTo>
                    <a:pt x="372331" y="57904"/>
                  </a:lnTo>
                  <a:lnTo>
                    <a:pt x="403545" y="43274"/>
                  </a:lnTo>
                  <a:lnTo>
                    <a:pt x="447024" y="24875"/>
                  </a:lnTo>
                  <a:lnTo>
                    <a:pt x="486742" y="9265"/>
                  </a:lnTo>
                  <a:lnTo>
                    <a:pt x="515276" y="0"/>
                  </a:lnTo>
                  <a:lnTo>
                    <a:pt x="515130" y="800"/>
                  </a:lnTo>
                  <a:lnTo>
                    <a:pt x="505162" y="11904"/>
                  </a:lnTo>
                  <a:lnTo>
                    <a:pt x="464235" y="440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83"/>
            <p:cNvSpPr/>
            <p:nvPr/>
          </p:nvSpPr>
          <p:spPr>
            <a:xfrm>
              <a:off x="3509367" y="4161234"/>
              <a:ext cx="303611" cy="319905"/>
            </a:xfrm>
            <a:custGeom>
              <a:avLst/>
              <a:gdLst/>
              <a:ahLst/>
              <a:cxnLst/>
              <a:rect l="0" t="0" r="0" b="0"/>
              <a:pathLst>
                <a:path w="303611" h="319905">
                  <a:moveTo>
                    <a:pt x="0" y="125016"/>
                  </a:moveTo>
                  <a:lnTo>
                    <a:pt x="13302" y="125016"/>
                  </a:lnTo>
                  <a:lnTo>
                    <a:pt x="18480" y="127662"/>
                  </a:lnTo>
                  <a:lnTo>
                    <a:pt x="62756" y="169965"/>
                  </a:lnTo>
                  <a:lnTo>
                    <a:pt x="80441" y="192905"/>
                  </a:lnTo>
                  <a:lnTo>
                    <a:pt x="104195" y="231472"/>
                  </a:lnTo>
                  <a:lnTo>
                    <a:pt x="133947" y="274082"/>
                  </a:lnTo>
                  <a:lnTo>
                    <a:pt x="162719" y="304241"/>
                  </a:lnTo>
                  <a:lnTo>
                    <a:pt x="187292" y="319121"/>
                  </a:lnTo>
                  <a:lnTo>
                    <a:pt x="190346" y="319904"/>
                  </a:lnTo>
                  <a:lnTo>
                    <a:pt x="192381" y="319434"/>
                  </a:lnTo>
                  <a:lnTo>
                    <a:pt x="193739" y="318128"/>
                  </a:lnTo>
                  <a:lnTo>
                    <a:pt x="196239" y="314031"/>
                  </a:lnTo>
                  <a:lnTo>
                    <a:pt x="208723" y="295697"/>
                  </a:lnTo>
                  <a:lnTo>
                    <a:pt x="214201" y="259199"/>
                  </a:lnTo>
                  <a:lnTo>
                    <a:pt x="220122" y="224415"/>
                  </a:lnTo>
                  <a:lnTo>
                    <a:pt x="222318" y="184123"/>
                  </a:lnTo>
                  <a:lnTo>
                    <a:pt x="223961" y="146608"/>
                  </a:lnTo>
                  <a:lnTo>
                    <a:pt x="230290" y="111349"/>
                  </a:lnTo>
                  <a:lnTo>
                    <a:pt x="241318" y="72267"/>
                  </a:lnTo>
                  <a:lnTo>
                    <a:pt x="253051" y="40623"/>
                  </a:lnTo>
                  <a:lnTo>
                    <a:pt x="278559" y="7887"/>
                  </a:lnTo>
                  <a:lnTo>
                    <a:pt x="285200" y="3506"/>
                  </a:lnTo>
                  <a:lnTo>
                    <a:pt x="294517" y="1039"/>
                  </a:lnTo>
                  <a:lnTo>
                    <a:pt x="30361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SMARTInkShape-Group19"/>
          <p:cNvGrpSpPr/>
          <p:nvPr/>
        </p:nvGrpSpPr>
        <p:grpSpPr>
          <a:xfrm>
            <a:off x="5063143" y="3554016"/>
            <a:ext cx="4321960" cy="1419534"/>
            <a:chOff x="5063143" y="3554016"/>
            <a:chExt cx="4321960" cy="1419534"/>
          </a:xfrm>
        </p:grpSpPr>
        <p:sp>
          <p:nvSpPr>
            <p:cNvPr id="78" name="SMARTInkShape-184"/>
            <p:cNvSpPr/>
            <p:nvPr/>
          </p:nvSpPr>
          <p:spPr>
            <a:xfrm>
              <a:off x="7108151" y="4005593"/>
              <a:ext cx="205264" cy="164026"/>
            </a:xfrm>
            <a:custGeom>
              <a:avLst/>
              <a:gdLst/>
              <a:ahLst/>
              <a:cxnLst/>
              <a:rect l="0" t="0" r="0" b="0"/>
              <a:pathLst>
                <a:path w="205264" h="164026">
                  <a:moveTo>
                    <a:pt x="26669" y="21696"/>
                  </a:moveTo>
                  <a:lnTo>
                    <a:pt x="21929" y="26436"/>
                  </a:lnTo>
                  <a:lnTo>
                    <a:pt x="19602" y="31410"/>
                  </a:lnTo>
                  <a:lnTo>
                    <a:pt x="18980" y="34125"/>
                  </a:lnTo>
                  <a:lnTo>
                    <a:pt x="11849" y="46604"/>
                  </a:lnTo>
                  <a:lnTo>
                    <a:pt x="2940" y="84745"/>
                  </a:lnTo>
                  <a:lnTo>
                    <a:pt x="148" y="127830"/>
                  </a:lnTo>
                  <a:lnTo>
                    <a:pt x="0" y="137658"/>
                  </a:lnTo>
                  <a:lnTo>
                    <a:pt x="2579" y="145334"/>
                  </a:lnTo>
                  <a:lnTo>
                    <a:pt x="12320" y="158345"/>
                  </a:lnTo>
                  <a:lnTo>
                    <a:pt x="17976" y="161805"/>
                  </a:lnTo>
                  <a:lnTo>
                    <a:pt x="29692" y="164025"/>
                  </a:lnTo>
                  <a:lnTo>
                    <a:pt x="43330" y="159668"/>
                  </a:lnTo>
                  <a:lnTo>
                    <a:pt x="69738" y="143566"/>
                  </a:lnTo>
                  <a:lnTo>
                    <a:pt x="78223" y="135060"/>
                  </a:lnTo>
                  <a:lnTo>
                    <a:pt x="88577" y="116470"/>
                  </a:lnTo>
                  <a:lnTo>
                    <a:pt x="103981" y="74820"/>
                  </a:lnTo>
                  <a:lnTo>
                    <a:pt x="114192" y="35306"/>
                  </a:lnTo>
                  <a:lnTo>
                    <a:pt x="115935" y="0"/>
                  </a:lnTo>
                  <a:lnTo>
                    <a:pt x="115953" y="1470"/>
                  </a:lnTo>
                  <a:lnTo>
                    <a:pt x="122100" y="11490"/>
                  </a:lnTo>
                  <a:lnTo>
                    <a:pt x="127378" y="51405"/>
                  </a:lnTo>
                  <a:lnTo>
                    <a:pt x="140106" y="92526"/>
                  </a:lnTo>
                  <a:lnTo>
                    <a:pt x="149797" y="112908"/>
                  </a:lnTo>
                  <a:lnTo>
                    <a:pt x="164796" y="130522"/>
                  </a:lnTo>
                  <a:lnTo>
                    <a:pt x="180815" y="141474"/>
                  </a:lnTo>
                  <a:lnTo>
                    <a:pt x="192286" y="145160"/>
                  </a:lnTo>
                  <a:lnTo>
                    <a:pt x="205263" y="1467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85"/>
            <p:cNvSpPr/>
            <p:nvPr/>
          </p:nvSpPr>
          <p:spPr>
            <a:xfrm>
              <a:off x="7402866" y="3911203"/>
              <a:ext cx="544557" cy="328956"/>
            </a:xfrm>
            <a:custGeom>
              <a:avLst/>
              <a:gdLst/>
              <a:ahLst/>
              <a:cxnLst/>
              <a:rect l="0" t="0" r="0" b="0"/>
              <a:pathLst>
                <a:path w="544557" h="328956">
                  <a:moveTo>
                    <a:pt x="62353" y="44649"/>
                  </a:moveTo>
                  <a:lnTo>
                    <a:pt x="49924" y="44649"/>
                  </a:lnTo>
                  <a:lnTo>
                    <a:pt x="44261" y="47294"/>
                  </a:lnTo>
                  <a:lnTo>
                    <a:pt x="41362" y="49389"/>
                  </a:lnTo>
                  <a:lnTo>
                    <a:pt x="11749" y="93235"/>
                  </a:lnTo>
                  <a:lnTo>
                    <a:pt x="2490" y="113630"/>
                  </a:lnTo>
                  <a:lnTo>
                    <a:pt x="0" y="132038"/>
                  </a:lnTo>
                  <a:lnTo>
                    <a:pt x="940" y="132674"/>
                  </a:lnTo>
                  <a:lnTo>
                    <a:pt x="7548" y="133778"/>
                  </a:lnTo>
                  <a:lnTo>
                    <a:pt x="21798" y="126783"/>
                  </a:lnTo>
                  <a:lnTo>
                    <a:pt x="64067" y="87547"/>
                  </a:lnTo>
                  <a:lnTo>
                    <a:pt x="73367" y="83559"/>
                  </a:lnTo>
                  <a:lnTo>
                    <a:pt x="105389" y="80554"/>
                  </a:lnTo>
                  <a:lnTo>
                    <a:pt x="113891" y="83096"/>
                  </a:lnTo>
                  <a:lnTo>
                    <a:pt x="117548" y="85163"/>
                  </a:lnTo>
                  <a:lnTo>
                    <a:pt x="127434" y="97553"/>
                  </a:lnTo>
                  <a:lnTo>
                    <a:pt x="154787" y="139041"/>
                  </a:lnTo>
                  <a:lnTo>
                    <a:pt x="171598" y="177542"/>
                  </a:lnTo>
                  <a:lnTo>
                    <a:pt x="192421" y="217959"/>
                  </a:lnTo>
                  <a:lnTo>
                    <a:pt x="203346" y="262259"/>
                  </a:lnTo>
                  <a:lnTo>
                    <a:pt x="203863" y="288202"/>
                  </a:lnTo>
                  <a:lnTo>
                    <a:pt x="197989" y="305438"/>
                  </a:lnTo>
                  <a:lnTo>
                    <a:pt x="188962" y="319162"/>
                  </a:lnTo>
                  <a:lnTo>
                    <a:pt x="187509" y="328955"/>
                  </a:lnTo>
                  <a:lnTo>
                    <a:pt x="187381" y="317843"/>
                  </a:lnTo>
                  <a:lnTo>
                    <a:pt x="199799" y="275718"/>
                  </a:lnTo>
                  <a:lnTo>
                    <a:pt x="211285" y="239892"/>
                  </a:lnTo>
                  <a:lnTo>
                    <a:pt x="225754" y="195626"/>
                  </a:lnTo>
                  <a:lnTo>
                    <a:pt x="239091" y="160490"/>
                  </a:lnTo>
                  <a:lnTo>
                    <a:pt x="251972" y="122297"/>
                  </a:lnTo>
                  <a:lnTo>
                    <a:pt x="268356" y="84853"/>
                  </a:lnTo>
                  <a:lnTo>
                    <a:pt x="286931" y="45535"/>
                  </a:lnTo>
                  <a:lnTo>
                    <a:pt x="296169" y="12476"/>
                  </a:lnTo>
                  <a:lnTo>
                    <a:pt x="302015" y="2464"/>
                  </a:lnTo>
                  <a:lnTo>
                    <a:pt x="301502" y="2636"/>
                  </a:lnTo>
                  <a:lnTo>
                    <a:pt x="298287" y="5471"/>
                  </a:lnTo>
                  <a:lnTo>
                    <a:pt x="296197" y="10038"/>
                  </a:lnTo>
                  <a:lnTo>
                    <a:pt x="295639" y="12645"/>
                  </a:lnTo>
                  <a:lnTo>
                    <a:pt x="280351" y="46052"/>
                  </a:lnTo>
                  <a:lnTo>
                    <a:pt x="277150" y="81924"/>
                  </a:lnTo>
                  <a:lnTo>
                    <a:pt x="281549" y="102877"/>
                  </a:lnTo>
                  <a:lnTo>
                    <a:pt x="291925" y="126743"/>
                  </a:lnTo>
                  <a:lnTo>
                    <a:pt x="297669" y="135044"/>
                  </a:lnTo>
                  <a:lnTo>
                    <a:pt x="311221" y="145295"/>
                  </a:lnTo>
                  <a:lnTo>
                    <a:pt x="327804" y="149876"/>
                  </a:lnTo>
                  <a:lnTo>
                    <a:pt x="366816" y="151551"/>
                  </a:lnTo>
                  <a:lnTo>
                    <a:pt x="393004" y="149084"/>
                  </a:lnTo>
                  <a:lnTo>
                    <a:pt x="419615" y="139423"/>
                  </a:lnTo>
                  <a:lnTo>
                    <a:pt x="464199" y="112655"/>
                  </a:lnTo>
                  <a:lnTo>
                    <a:pt x="489989" y="94123"/>
                  </a:lnTo>
                  <a:lnTo>
                    <a:pt x="523197" y="53038"/>
                  </a:lnTo>
                  <a:lnTo>
                    <a:pt x="539308" y="19737"/>
                  </a:lnTo>
                  <a:lnTo>
                    <a:pt x="5445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86"/>
            <p:cNvSpPr/>
            <p:nvPr/>
          </p:nvSpPr>
          <p:spPr>
            <a:xfrm>
              <a:off x="8091620" y="3737601"/>
              <a:ext cx="162766" cy="199670"/>
            </a:xfrm>
            <a:custGeom>
              <a:avLst/>
              <a:gdLst/>
              <a:ahLst/>
              <a:cxnLst/>
              <a:rect l="0" t="0" r="0" b="0"/>
              <a:pathLst>
                <a:path w="162766" h="199670">
                  <a:moveTo>
                    <a:pt x="34396" y="39657"/>
                  </a:moveTo>
                  <a:lnTo>
                    <a:pt x="22122" y="52923"/>
                  </a:lnTo>
                  <a:lnTo>
                    <a:pt x="7149" y="94708"/>
                  </a:lnTo>
                  <a:lnTo>
                    <a:pt x="1187" y="120460"/>
                  </a:lnTo>
                  <a:lnTo>
                    <a:pt x="0" y="163738"/>
                  </a:lnTo>
                  <a:lnTo>
                    <a:pt x="6409" y="192159"/>
                  </a:lnTo>
                  <a:lnTo>
                    <a:pt x="8793" y="194903"/>
                  </a:lnTo>
                  <a:lnTo>
                    <a:pt x="16733" y="197952"/>
                  </a:lnTo>
                  <a:lnTo>
                    <a:pt x="32359" y="199669"/>
                  </a:lnTo>
                  <a:lnTo>
                    <a:pt x="49557" y="195436"/>
                  </a:lnTo>
                  <a:lnTo>
                    <a:pt x="92710" y="171693"/>
                  </a:lnTo>
                  <a:lnTo>
                    <a:pt x="123635" y="144672"/>
                  </a:lnTo>
                  <a:lnTo>
                    <a:pt x="151295" y="106623"/>
                  </a:lnTo>
                  <a:lnTo>
                    <a:pt x="161748" y="82981"/>
                  </a:lnTo>
                  <a:lnTo>
                    <a:pt x="162765" y="65857"/>
                  </a:lnTo>
                  <a:lnTo>
                    <a:pt x="155334" y="35351"/>
                  </a:lnTo>
                  <a:lnTo>
                    <a:pt x="147179" y="16332"/>
                  </a:lnTo>
                  <a:lnTo>
                    <a:pt x="143318" y="12201"/>
                  </a:lnTo>
                  <a:lnTo>
                    <a:pt x="117188" y="286"/>
                  </a:lnTo>
                  <a:lnTo>
                    <a:pt x="105588" y="0"/>
                  </a:lnTo>
                  <a:lnTo>
                    <a:pt x="65671" y="6238"/>
                  </a:lnTo>
                  <a:lnTo>
                    <a:pt x="53584" y="10904"/>
                  </a:lnTo>
                  <a:lnTo>
                    <a:pt x="46893" y="12987"/>
                  </a:lnTo>
                  <a:lnTo>
                    <a:pt x="40612" y="17220"/>
                  </a:lnTo>
                  <a:lnTo>
                    <a:pt x="39532" y="18746"/>
                  </a:lnTo>
                  <a:lnTo>
                    <a:pt x="39804" y="19763"/>
                  </a:lnTo>
                  <a:lnTo>
                    <a:pt x="42629" y="21396"/>
                  </a:lnTo>
                  <a:lnTo>
                    <a:pt x="52255" y="217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87"/>
            <p:cNvSpPr/>
            <p:nvPr/>
          </p:nvSpPr>
          <p:spPr>
            <a:xfrm>
              <a:off x="8405076" y="3554016"/>
              <a:ext cx="69198" cy="303610"/>
            </a:xfrm>
            <a:custGeom>
              <a:avLst/>
              <a:gdLst/>
              <a:ahLst/>
              <a:cxnLst/>
              <a:rect l="0" t="0" r="0" b="0"/>
              <a:pathLst>
                <a:path w="69198" h="303610">
                  <a:moveTo>
                    <a:pt x="69197" y="0"/>
                  </a:moveTo>
                  <a:lnTo>
                    <a:pt x="64457" y="0"/>
                  </a:lnTo>
                  <a:lnTo>
                    <a:pt x="59484" y="2645"/>
                  </a:lnTo>
                  <a:lnTo>
                    <a:pt x="53967" y="8121"/>
                  </a:lnTo>
                  <a:lnTo>
                    <a:pt x="30812" y="47595"/>
                  </a:lnTo>
                  <a:lnTo>
                    <a:pt x="21379" y="65802"/>
                  </a:lnTo>
                  <a:lnTo>
                    <a:pt x="10491" y="102951"/>
                  </a:lnTo>
                  <a:lnTo>
                    <a:pt x="1973" y="139534"/>
                  </a:lnTo>
                  <a:lnTo>
                    <a:pt x="0" y="175509"/>
                  </a:lnTo>
                  <a:lnTo>
                    <a:pt x="4267" y="211304"/>
                  </a:lnTo>
                  <a:lnTo>
                    <a:pt x="7956" y="245061"/>
                  </a:lnTo>
                  <a:lnTo>
                    <a:pt x="29960" y="287036"/>
                  </a:lnTo>
                  <a:lnTo>
                    <a:pt x="42408" y="3036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88"/>
            <p:cNvSpPr/>
            <p:nvPr/>
          </p:nvSpPr>
          <p:spPr>
            <a:xfrm>
              <a:off x="8313539" y="3643313"/>
              <a:ext cx="312540" cy="116086"/>
            </a:xfrm>
            <a:custGeom>
              <a:avLst/>
              <a:gdLst/>
              <a:ahLst/>
              <a:cxnLst/>
              <a:rect l="0" t="0" r="0" b="0"/>
              <a:pathLst>
                <a:path w="312540" h="116086">
                  <a:moveTo>
                    <a:pt x="0" y="116085"/>
                  </a:moveTo>
                  <a:lnTo>
                    <a:pt x="0" y="111345"/>
                  </a:lnTo>
                  <a:lnTo>
                    <a:pt x="992" y="109949"/>
                  </a:lnTo>
                  <a:lnTo>
                    <a:pt x="2646" y="109018"/>
                  </a:lnTo>
                  <a:lnTo>
                    <a:pt x="4741" y="108397"/>
                  </a:lnTo>
                  <a:lnTo>
                    <a:pt x="42241" y="81457"/>
                  </a:lnTo>
                  <a:lnTo>
                    <a:pt x="80847" y="60150"/>
                  </a:lnTo>
                  <a:lnTo>
                    <a:pt x="120969" y="47698"/>
                  </a:lnTo>
                  <a:lnTo>
                    <a:pt x="164275" y="32873"/>
                  </a:lnTo>
                  <a:lnTo>
                    <a:pt x="208526" y="21757"/>
                  </a:lnTo>
                  <a:lnTo>
                    <a:pt x="250081" y="12179"/>
                  </a:lnTo>
                  <a:lnTo>
                    <a:pt x="286054" y="2699"/>
                  </a:lnTo>
                  <a:lnTo>
                    <a:pt x="31253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89"/>
            <p:cNvSpPr/>
            <p:nvPr/>
          </p:nvSpPr>
          <p:spPr>
            <a:xfrm>
              <a:off x="6268641" y="4465500"/>
              <a:ext cx="160534" cy="298737"/>
            </a:xfrm>
            <a:custGeom>
              <a:avLst/>
              <a:gdLst/>
              <a:ahLst/>
              <a:cxnLst/>
              <a:rect l="0" t="0" r="0" b="0"/>
              <a:pathLst>
                <a:path w="160534" h="298737">
                  <a:moveTo>
                    <a:pt x="8929" y="43992"/>
                  </a:moveTo>
                  <a:lnTo>
                    <a:pt x="0" y="43992"/>
                  </a:lnTo>
                  <a:lnTo>
                    <a:pt x="0" y="57294"/>
                  </a:lnTo>
                  <a:lnTo>
                    <a:pt x="4740" y="69982"/>
                  </a:lnTo>
                  <a:lnTo>
                    <a:pt x="24907" y="108631"/>
                  </a:lnTo>
                  <a:lnTo>
                    <a:pt x="46397" y="146689"/>
                  </a:lnTo>
                  <a:lnTo>
                    <a:pt x="79127" y="187456"/>
                  </a:lnTo>
                  <a:lnTo>
                    <a:pt x="108977" y="230601"/>
                  </a:lnTo>
                  <a:lnTo>
                    <a:pt x="136760" y="274277"/>
                  </a:lnTo>
                  <a:lnTo>
                    <a:pt x="150027" y="291832"/>
                  </a:lnTo>
                  <a:lnTo>
                    <a:pt x="151453" y="298736"/>
                  </a:lnTo>
                  <a:lnTo>
                    <a:pt x="151649" y="296779"/>
                  </a:lnTo>
                  <a:lnTo>
                    <a:pt x="150708" y="295861"/>
                  </a:lnTo>
                  <a:lnTo>
                    <a:pt x="134621" y="289525"/>
                  </a:lnTo>
                  <a:lnTo>
                    <a:pt x="118381" y="276926"/>
                  </a:lnTo>
                  <a:lnTo>
                    <a:pt x="86561" y="239370"/>
                  </a:lnTo>
                  <a:lnTo>
                    <a:pt x="52409" y="195655"/>
                  </a:lnTo>
                  <a:lnTo>
                    <a:pt x="33372" y="151130"/>
                  </a:lnTo>
                  <a:lnTo>
                    <a:pt x="23999" y="124354"/>
                  </a:lnTo>
                  <a:lnTo>
                    <a:pt x="23234" y="106498"/>
                  </a:lnTo>
                  <a:lnTo>
                    <a:pt x="33450" y="67988"/>
                  </a:lnTo>
                  <a:lnTo>
                    <a:pt x="42873" y="45149"/>
                  </a:lnTo>
                  <a:lnTo>
                    <a:pt x="74780" y="14667"/>
                  </a:lnTo>
                  <a:lnTo>
                    <a:pt x="92382" y="4325"/>
                  </a:lnTo>
                  <a:lnTo>
                    <a:pt x="122053" y="0"/>
                  </a:lnTo>
                  <a:lnTo>
                    <a:pt x="139902" y="4279"/>
                  </a:lnTo>
                  <a:lnTo>
                    <a:pt x="149160" y="11790"/>
                  </a:lnTo>
                  <a:lnTo>
                    <a:pt x="155590" y="20750"/>
                  </a:lnTo>
                  <a:lnTo>
                    <a:pt x="158448" y="28040"/>
                  </a:lnTo>
                  <a:lnTo>
                    <a:pt x="160533" y="64044"/>
                  </a:lnTo>
                  <a:lnTo>
                    <a:pt x="155934" y="84550"/>
                  </a:lnTo>
                  <a:lnTo>
                    <a:pt x="132050" y="128973"/>
                  </a:lnTo>
                  <a:lnTo>
                    <a:pt x="107156" y="169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90"/>
            <p:cNvSpPr/>
            <p:nvPr/>
          </p:nvSpPr>
          <p:spPr>
            <a:xfrm>
              <a:off x="6509893" y="4446984"/>
              <a:ext cx="149509" cy="150031"/>
            </a:xfrm>
            <a:custGeom>
              <a:avLst/>
              <a:gdLst/>
              <a:ahLst/>
              <a:cxnLst/>
              <a:rect l="0" t="0" r="0" b="0"/>
              <a:pathLst>
                <a:path w="149509" h="150031">
                  <a:moveTo>
                    <a:pt x="35568" y="8930"/>
                  </a:moveTo>
                  <a:lnTo>
                    <a:pt x="35568" y="13670"/>
                  </a:lnTo>
                  <a:lnTo>
                    <a:pt x="32922" y="18644"/>
                  </a:lnTo>
                  <a:lnTo>
                    <a:pt x="29431" y="24161"/>
                  </a:lnTo>
                  <a:lnTo>
                    <a:pt x="27465" y="33838"/>
                  </a:lnTo>
                  <a:lnTo>
                    <a:pt x="25891" y="48832"/>
                  </a:lnTo>
                  <a:lnTo>
                    <a:pt x="11428" y="82458"/>
                  </a:lnTo>
                  <a:lnTo>
                    <a:pt x="3721" y="95098"/>
                  </a:lnTo>
                  <a:lnTo>
                    <a:pt x="76" y="124397"/>
                  </a:lnTo>
                  <a:lnTo>
                    <a:pt x="0" y="127580"/>
                  </a:lnTo>
                  <a:lnTo>
                    <a:pt x="2562" y="133763"/>
                  </a:lnTo>
                  <a:lnTo>
                    <a:pt x="4634" y="136800"/>
                  </a:lnTo>
                  <a:lnTo>
                    <a:pt x="17032" y="145816"/>
                  </a:lnTo>
                  <a:lnTo>
                    <a:pt x="28533" y="150030"/>
                  </a:lnTo>
                  <a:lnTo>
                    <a:pt x="37732" y="148371"/>
                  </a:lnTo>
                  <a:lnTo>
                    <a:pt x="54068" y="144504"/>
                  </a:lnTo>
                  <a:lnTo>
                    <a:pt x="71477" y="140712"/>
                  </a:lnTo>
                  <a:lnTo>
                    <a:pt x="83277" y="134968"/>
                  </a:lnTo>
                  <a:lnTo>
                    <a:pt x="100085" y="120579"/>
                  </a:lnTo>
                  <a:lnTo>
                    <a:pt x="127280" y="82928"/>
                  </a:lnTo>
                  <a:lnTo>
                    <a:pt x="136852" y="74560"/>
                  </a:lnTo>
                  <a:lnTo>
                    <a:pt x="146828" y="59685"/>
                  </a:lnTo>
                  <a:lnTo>
                    <a:pt x="149508" y="51993"/>
                  </a:lnTo>
                  <a:lnTo>
                    <a:pt x="149232" y="48552"/>
                  </a:lnTo>
                  <a:lnTo>
                    <a:pt x="146278" y="42085"/>
                  </a:lnTo>
                  <a:lnTo>
                    <a:pt x="139037" y="32865"/>
                  </a:lnTo>
                  <a:lnTo>
                    <a:pt x="114138" y="14894"/>
                  </a:lnTo>
                  <a:lnTo>
                    <a:pt x="102238" y="11580"/>
                  </a:lnTo>
                  <a:lnTo>
                    <a:pt x="58715" y="9034"/>
                  </a:lnTo>
                  <a:lnTo>
                    <a:pt x="26837" y="8930"/>
                  </a:lnTo>
                  <a:lnTo>
                    <a:pt x="31438" y="8930"/>
                  </a:lnTo>
                  <a:lnTo>
                    <a:pt x="36378" y="6284"/>
                  </a:lnTo>
                  <a:lnTo>
                    <a:pt x="4449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91"/>
            <p:cNvSpPr/>
            <p:nvPr/>
          </p:nvSpPr>
          <p:spPr>
            <a:xfrm>
              <a:off x="6707456" y="4411266"/>
              <a:ext cx="96967" cy="177722"/>
            </a:xfrm>
            <a:custGeom>
              <a:avLst/>
              <a:gdLst/>
              <a:ahLst/>
              <a:cxnLst/>
              <a:rect l="0" t="0" r="0" b="0"/>
              <a:pathLst>
                <a:path w="96967" h="177722">
                  <a:moveTo>
                    <a:pt x="25528" y="0"/>
                  </a:moveTo>
                  <a:lnTo>
                    <a:pt x="25528" y="4740"/>
                  </a:lnTo>
                  <a:lnTo>
                    <a:pt x="22883" y="9713"/>
                  </a:lnTo>
                  <a:lnTo>
                    <a:pt x="19392" y="15231"/>
                  </a:lnTo>
                  <a:lnTo>
                    <a:pt x="7577" y="57904"/>
                  </a:lnTo>
                  <a:lnTo>
                    <a:pt x="99" y="98796"/>
                  </a:lnTo>
                  <a:lnTo>
                    <a:pt x="0" y="133065"/>
                  </a:lnTo>
                  <a:lnTo>
                    <a:pt x="6463" y="161439"/>
                  </a:lnTo>
                  <a:lnTo>
                    <a:pt x="8849" y="165172"/>
                  </a:lnTo>
                  <a:lnTo>
                    <a:pt x="16792" y="171967"/>
                  </a:lnTo>
                  <a:lnTo>
                    <a:pt x="24291" y="175648"/>
                  </a:lnTo>
                  <a:lnTo>
                    <a:pt x="36738" y="177721"/>
                  </a:lnTo>
                  <a:lnTo>
                    <a:pt x="47377" y="177214"/>
                  </a:lnTo>
                  <a:lnTo>
                    <a:pt x="58720" y="173680"/>
                  </a:lnTo>
                  <a:lnTo>
                    <a:pt x="67731" y="166157"/>
                  </a:lnTo>
                  <a:lnTo>
                    <a:pt x="96966" y="125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92"/>
            <p:cNvSpPr/>
            <p:nvPr/>
          </p:nvSpPr>
          <p:spPr>
            <a:xfrm>
              <a:off x="6840520" y="4431054"/>
              <a:ext cx="115708" cy="148906"/>
            </a:xfrm>
            <a:custGeom>
              <a:avLst/>
              <a:gdLst/>
              <a:ahLst/>
              <a:cxnLst/>
              <a:rect l="0" t="0" r="0" b="0"/>
              <a:pathLst>
                <a:path w="115708" h="148906">
                  <a:moveTo>
                    <a:pt x="26410" y="15930"/>
                  </a:moveTo>
                  <a:lnTo>
                    <a:pt x="10160" y="45483"/>
                  </a:lnTo>
                  <a:lnTo>
                    <a:pt x="3951" y="83654"/>
                  </a:lnTo>
                  <a:lnTo>
                    <a:pt x="0" y="122993"/>
                  </a:lnTo>
                  <a:lnTo>
                    <a:pt x="7343" y="146601"/>
                  </a:lnTo>
                  <a:lnTo>
                    <a:pt x="8737" y="147693"/>
                  </a:lnTo>
                  <a:lnTo>
                    <a:pt x="12933" y="148905"/>
                  </a:lnTo>
                  <a:lnTo>
                    <a:pt x="15441" y="148237"/>
                  </a:lnTo>
                  <a:lnTo>
                    <a:pt x="26594" y="140034"/>
                  </a:lnTo>
                  <a:lnTo>
                    <a:pt x="38352" y="128860"/>
                  </a:lnTo>
                  <a:lnTo>
                    <a:pt x="47256" y="110576"/>
                  </a:lnTo>
                  <a:lnTo>
                    <a:pt x="52025" y="83868"/>
                  </a:lnTo>
                  <a:lnTo>
                    <a:pt x="53096" y="40611"/>
                  </a:lnTo>
                  <a:lnTo>
                    <a:pt x="53197" y="0"/>
                  </a:lnTo>
                  <a:lnTo>
                    <a:pt x="54191" y="38975"/>
                  </a:lnTo>
                  <a:lnTo>
                    <a:pt x="65627" y="74381"/>
                  </a:lnTo>
                  <a:lnTo>
                    <a:pt x="91907" y="115709"/>
                  </a:lnTo>
                  <a:lnTo>
                    <a:pt x="97853" y="119808"/>
                  </a:lnTo>
                  <a:lnTo>
                    <a:pt x="106778" y="122115"/>
                  </a:lnTo>
                  <a:lnTo>
                    <a:pt x="115707" y="1230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93"/>
            <p:cNvSpPr/>
            <p:nvPr/>
          </p:nvSpPr>
          <p:spPr>
            <a:xfrm>
              <a:off x="7018734" y="4375547"/>
              <a:ext cx="205384" cy="185184"/>
            </a:xfrm>
            <a:custGeom>
              <a:avLst/>
              <a:gdLst/>
              <a:ahLst/>
              <a:cxnLst/>
              <a:rect l="0" t="0" r="0" b="0"/>
              <a:pathLst>
                <a:path w="205384" h="185184">
                  <a:moveTo>
                    <a:pt x="0" y="0"/>
                  </a:moveTo>
                  <a:lnTo>
                    <a:pt x="4741" y="9481"/>
                  </a:lnTo>
                  <a:lnTo>
                    <a:pt x="9677" y="50789"/>
                  </a:lnTo>
                  <a:lnTo>
                    <a:pt x="16586" y="94846"/>
                  </a:lnTo>
                  <a:lnTo>
                    <a:pt x="24737" y="132286"/>
                  </a:lnTo>
                  <a:lnTo>
                    <a:pt x="41753" y="171241"/>
                  </a:lnTo>
                  <a:lnTo>
                    <a:pt x="47661" y="179625"/>
                  </a:lnTo>
                  <a:lnTo>
                    <a:pt x="53595" y="184013"/>
                  </a:lnTo>
                  <a:lnTo>
                    <a:pt x="56566" y="185183"/>
                  </a:lnTo>
                  <a:lnTo>
                    <a:pt x="59539" y="184971"/>
                  </a:lnTo>
                  <a:lnTo>
                    <a:pt x="65488" y="182090"/>
                  </a:lnTo>
                  <a:lnTo>
                    <a:pt x="67471" y="179932"/>
                  </a:lnTo>
                  <a:lnTo>
                    <a:pt x="77227" y="156438"/>
                  </a:lnTo>
                  <a:lnTo>
                    <a:pt x="80183" y="113363"/>
                  </a:lnTo>
                  <a:lnTo>
                    <a:pt x="81336" y="72071"/>
                  </a:lnTo>
                  <a:lnTo>
                    <a:pt x="89459" y="40188"/>
                  </a:lnTo>
                  <a:lnTo>
                    <a:pt x="93669" y="33406"/>
                  </a:lnTo>
                  <a:lnTo>
                    <a:pt x="98847" y="29730"/>
                  </a:lnTo>
                  <a:lnTo>
                    <a:pt x="101617" y="28749"/>
                  </a:lnTo>
                  <a:lnTo>
                    <a:pt x="104456" y="29088"/>
                  </a:lnTo>
                  <a:lnTo>
                    <a:pt x="110256" y="32110"/>
                  </a:lnTo>
                  <a:lnTo>
                    <a:pt x="119099" y="39390"/>
                  </a:lnTo>
                  <a:lnTo>
                    <a:pt x="136597" y="60737"/>
                  </a:lnTo>
                  <a:lnTo>
                    <a:pt x="141666" y="64304"/>
                  </a:lnTo>
                  <a:lnTo>
                    <a:pt x="149945" y="76205"/>
                  </a:lnTo>
                  <a:lnTo>
                    <a:pt x="172532" y="117055"/>
                  </a:lnTo>
                  <a:lnTo>
                    <a:pt x="185518" y="136709"/>
                  </a:lnTo>
                  <a:lnTo>
                    <a:pt x="205383" y="151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94"/>
            <p:cNvSpPr/>
            <p:nvPr/>
          </p:nvSpPr>
          <p:spPr>
            <a:xfrm>
              <a:off x="7295642" y="4268969"/>
              <a:ext cx="517836" cy="202997"/>
            </a:xfrm>
            <a:custGeom>
              <a:avLst/>
              <a:gdLst/>
              <a:ahLst/>
              <a:cxnLst/>
              <a:rect l="0" t="0" r="0" b="0"/>
              <a:pathLst>
                <a:path w="517836" h="202997">
                  <a:moveTo>
                    <a:pt x="8842" y="97648"/>
                  </a:moveTo>
                  <a:lnTo>
                    <a:pt x="4102" y="107129"/>
                  </a:lnTo>
                  <a:lnTo>
                    <a:pt x="3697" y="110914"/>
                  </a:lnTo>
                  <a:lnTo>
                    <a:pt x="5885" y="121974"/>
                  </a:lnTo>
                  <a:lnTo>
                    <a:pt x="204" y="166246"/>
                  </a:lnTo>
                  <a:lnTo>
                    <a:pt x="0" y="179268"/>
                  </a:lnTo>
                  <a:lnTo>
                    <a:pt x="2597" y="186179"/>
                  </a:lnTo>
                  <a:lnTo>
                    <a:pt x="16166" y="202996"/>
                  </a:lnTo>
                  <a:lnTo>
                    <a:pt x="17693" y="202607"/>
                  </a:lnTo>
                  <a:lnTo>
                    <a:pt x="30060" y="192217"/>
                  </a:lnTo>
                  <a:lnTo>
                    <a:pt x="55681" y="156791"/>
                  </a:lnTo>
                  <a:lnTo>
                    <a:pt x="69093" y="115485"/>
                  </a:lnTo>
                  <a:lnTo>
                    <a:pt x="69846" y="109539"/>
                  </a:lnTo>
                  <a:lnTo>
                    <a:pt x="68036" y="100287"/>
                  </a:lnTo>
                  <a:lnTo>
                    <a:pt x="64084" y="89501"/>
                  </a:lnTo>
                  <a:lnTo>
                    <a:pt x="63530" y="86263"/>
                  </a:lnTo>
                  <a:lnTo>
                    <a:pt x="57622" y="80021"/>
                  </a:lnTo>
                  <a:lnTo>
                    <a:pt x="49373" y="74931"/>
                  </a:lnTo>
                  <a:lnTo>
                    <a:pt x="39152" y="72065"/>
                  </a:lnTo>
                  <a:lnTo>
                    <a:pt x="32897" y="71395"/>
                  </a:lnTo>
                  <a:lnTo>
                    <a:pt x="26809" y="73743"/>
                  </a:lnTo>
                  <a:lnTo>
                    <a:pt x="20797" y="77102"/>
                  </a:lnTo>
                  <a:lnTo>
                    <a:pt x="8852" y="79258"/>
                  </a:lnTo>
                  <a:lnTo>
                    <a:pt x="68" y="79780"/>
                  </a:lnTo>
                  <a:lnTo>
                    <a:pt x="39062" y="79788"/>
                  </a:lnTo>
                  <a:lnTo>
                    <a:pt x="79511" y="80781"/>
                  </a:lnTo>
                  <a:lnTo>
                    <a:pt x="113743" y="90813"/>
                  </a:lnTo>
                  <a:lnTo>
                    <a:pt x="117471" y="93091"/>
                  </a:lnTo>
                  <a:lnTo>
                    <a:pt x="136703" y="117365"/>
                  </a:lnTo>
                  <a:lnTo>
                    <a:pt x="140083" y="123940"/>
                  </a:lnTo>
                  <a:lnTo>
                    <a:pt x="142254" y="136245"/>
                  </a:lnTo>
                  <a:lnTo>
                    <a:pt x="143423" y="138262"/>
                  </a:lnTo>
                  <a:lnTo>
                    <a:pt x="145196" y="139607"/>
                  </a:lnTo>
                  <a:lnTo>
                    <a:pt x="147370" y="140504"/>
                  </a:lnTo>
                  <a:lnTo>
                    <a:pt x="148819" y="142094"/>
                  </a:lnTo>
                  <a:lnTo>
                    <a:pt x="151604" y="150812"/>
                  </a:lnTo>
                  <a:lnTo>
                    <a:pt x="156425" y="151104"/>
                  </a:lnTo>
                  <a:lnTo>
                    <a:pt x="157832" y="150152"/>
                  </a:lnTo>
                  <a:lnTo>
                    <a:pt x="158770" y="148526"/>
                  </a:lnTo>
                  <a:lnTo>
                    <a:pt x="159396" y="146449"/>
                  </a:lnTo>
                  <a:lnTo>
                    <a:pt x="160805" y="145065"/>
                  </a:lnTo>
                  <a:lnTo>
                    <a:pt x="170196" y="140198"/>
                  </a:lnTo>
                  <a:lnTo>
                    <a:pt x="185311" y="127497"/>
                  </a:lnTo>
                  <a:lnTo>
                    <a:pt x="193642" y="124352"/>
                  </a:lnTo>
                  <a:lnTo>
                    <a:pt x="203565" y="116868"/>
                  </a:lnTo>
                  <a:lnTo>
                    <a:pt x="214103" y="115518"/>
                  </a:lnTo>
                  <a:lnTo>
                    <a:pt x="230037" y="130329"/>
                  </a:lnTo>
                  <a:lnTo>
                    <a:pt x="235474" y="132017"/>
                  </a:lnTo>
                  <a:lnTo>
                    <a:pt x="237321" y="133459"/>
                  </a:lnTo>
                  <a:lnTo>
                    <a:pt x="239373" y="137707"/>
                  </a:lnTo>
                  <a:lnTo>
                    <a:pt x="240912" y="139237"/>
                  </a:lnTo>
                  <a:lnTo>
                    <a:pt x="245268" y="140937"/>
                  </a:lnTo>
                  <a:lnTo>
                    <a:pt x="261963" y="142177"/>
                  </a:lnTo>
                  <a:lnTo>
                    <a:pt x="267854" y="139598"/>
                  </a:lnTo>
                  <a:lnTo>
                    <a:pt x="288642" y="121303"/>
                  </a:lnTo>
                  <a:lnTo>
                    <a:pt x="315098" y="79550"/>
                  </a:lnTo>
                  <a:lnTo>
                    <a:pt x="324542" y="66784"/>
                  </a:lnTo>
                  <a:lnTo>
                    <a:pt x="344949" y="25044"/>
                  </a:lnTo>
                  <a:lnTo>
                    <a:pt x="354406" y="9297"/>
                  </a:lnTo>
                  <a:lnTo>
                    <a:pt x="355303" y="6005"/>
                  </a:lnTo>
                  <a:lnTo>
                    <a:pt x="356895" y="3811"/>
                  </a:lnTo>
                  <a:lnTo>
                    <a:pt x="358948" y="2348"/>
                  </a:lnTo>
                  <a:lnTo>
                    <a:pt x="363875" y="722"/>
                  </a:lnTo>
                  <a:lnTo>
                    <a:pt x="369372" y="0"/>
                  </a:lnTo>
                  <a:lnTo>
                    <a:pt x="382785" y="4334"/>
                  </a:lnTo>
                  <a:lnTo>
                    <a:pt x="394586" y="11901"/>
                  </a:lnTo>
                  <a:lnTo>
                    <a:pt x="407463" y="30476"/>
                  </a:lnTo>
                  <a:lnTo>
                    <a:pt x="435592" y="70935"/>
                  </a:lnTo>
                  <a:lnTo>
                    <a:pt x="470622" y="112536"/>
                  </a:lnTo>
                  <a:lnTo>
                    <a:pt x="483451" y="125652"/>
                  </a:lnTo>
                  <a:lnTo>
                    <a:pt x="492962" y="129938"/>
                  </a:lnTo>
                  <a:lnTo>
                    <a:pt x="502811" y="132835"/>
                  </a:lnTo>
                  <a:lnTo>
                    <a:pt x="517835" y="142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95"/>
            <p:cNvSpPr/>
            <p:nvPr/>
          </p:nvSpPr>
          <p:spPr>
            <a:xfrm>
              <a:off x="7840375" y="4152305"/>
              <a:ext cx="35610" cy="187524"/>
            </a:xfrm>
            <a:custGeom>
              <a:avLst/>
              <a:gdLst/>
              <a:ahLst/>
              <a:cxnLst/>
              <a:rect l="0" t="0" r="0" b="0"/>
              <a:pathLst>
                <a:path w="35610" h="187524">
                  <a:moveTo>
                    <a:pt x="8820" y="0"/>
                  </a:moveTo>
                  <a:lnTo>
                    <a:pt x="8820" y="4740"/>
                  </a:lnTo>
                  <a:lnTo>
                    <a:pt x="718" y="34002"/>
                  </a:lnTo>
                  <a:lnTo>
                    <a:pt x="0" y="72387"/>
                  </a:lnTo>
                  <a:lnTo>
                    <a:pt x="7041" y="113480"/>
                  </a:lnTo>
                  <a:lnTo>
                    <a:pt x="20884" y="155650"/>
                  </a:lnTo>
                  <a:lnTo>
                    <a:pt x="35609" y="187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96"/>
            <p:cNvSpPr/>
            <p:nvPr/>
          </p:nvSpPr>
          <p:spPr>
            <a:xfrm>
              <a:off x="7849195" y="4197078"/>
              <a:ext cx="339329" cy="142751"/>
            </a:xfrm>
            <a:custGeom>
              <a:avLst/>
              <a:gdLst/>
              <a:ahLst/>
              <a:cxnLst/>
              <a:rect l="0" t="0" r="0" b="0"/>
              <a:pathLst>
                <a:path w="339329" h="142751">
                  <a:moveTo>
                    <a:pt x="0" y="62383"/>
                  </a:moveTo>
                  <a:lnTo>
                    <a:pt x="5146" y="62383"/>
                  </a:lnTo>
                  <a:lnTo>
                    <a:pt x="2948" y="62383"/>
                  </a:lnTo>
                  <a:lnTo>
                    <a:pt x="5615" y="62383"/>
                  </a:lnTo>
                  <a:lnTo>
                    <a:pt x="6719" y="61391"/>
                  </a:lnTo>
                  <a:lnTo>
                    <a:pt x="11139" y="52669"/>
                  </a:lnTo>
                  <a:lnTo>
                    <a:pt x="34636" y="27831"/>
                  </a:lnTo>
                  <a:lnTo>
                    <a:pt x="55903" y="15985"/>
                  </a:lnTo>
                  <a:lnTo>
                    <a:pt x="99999" y="3088"/>
                  </a:lnTo>
                  <a:lnTo>
                    <a:pt x="123089" y="0"/>
                  </a:lnTo>
                  <a:lnTo>
                    <a:pt x="123731" y="951"/>
                  </a:lnTo>
                  <a:lnTo>
                    <a:pt x="124635" y="8021"/>
                  </a:lnTo>
                  <a:lnTo>
                    <a:pt x="124994" y="47472"/>
                  </a:lnTo>
                  <a:lnTo>
                    <a:pt x="125014" y="88647"/>
                  </a:lnTo>
                  <a:lnTo>
                    <a:pt x="126007" y="99853"/>
                  </a:lnTo>
                  <a:lnTo>
                    <a:pt x="129756" y="108140"/>
                  </a:lnTo>
                  <a:lnTo>
                    <a:pt x="137445" y="118385"/>
                  </a:lnTo>
                  <a:lnTo>
                    <a:pt x="143108" y="121999"/>
                  </a:lnTo>
                  <a:lnTo>
                    <a:pt x="151873" y="124034"/>
                  </a:lnTo>
                  <a:lnTo>
                    <a:pt x="154827" y="124319"/>
                  </a:lnTo>
                  <a:lnTo>
                    <a:pt x="160755" y="121991"/>
                  </a:lnTo>
                  <a:lnTo>
                    <a:pt x="181757" y="108634"/>
                  </a:lnTo>
                  <a:lnTo>
                    <a:pt x="212991" y="65190"/>
                  </a:lnTo>
                  <a:lnTo>
                    <a:pt x="234771" y="37314"/>
                  </a:lnTo>
                  <a:lnTo>
                    <a:pt x="240938" y="18379"/>
                  </a:lnTo>
                  <a:lnTo>
                    <a:pt x="242085" y="42098"/>
                  </a:lnTo>
                  <a:lnTo>
                    <a:pt x="248167" y="65726"/>
                  </a:lnTo>
                  <a:lnTo>
                    <a:pt x="252126" y="87517"/>
                  </a:lnTo>
                  <a:lnTo>
                    <a:pt x="257907" y="100343"/>
                  </a:lnTo>
                  <a:lnTo>
                    <a:pt x="272319" y="117728"/>
                  </a:lnTo>
                  <a:lnTo>
                    <a:pt x="296083" y="136245"/>
                  </a:lnTo>
                  <a:lnTo>
                    <a:pt x="305556" y="139859"/>
                  </a:lnTo>
                  <a:lnTo>
                    <a:pt x="339328" y="142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97"/>
            <p:cNvSpPr/>
            <p:nvPr/>
          </p:nvSpPr>
          <p:spPr>
            <a:xfrm>
              <a:off x="8224360" y="4098727"/>
              <a:ext cx="106912" cy="205383"/>
            </a:xfrm>
            <a:custGeom>
              <a:avLst/>
              <a:gdLst/>
              <a:ahLst/>
              <a:cxnLst/>
              <a:rect l="0" t="0" r="0" b="0"/>
              <a:pathLst>
                <a:path w="106912" h="205383">
                  <a:moveTo>
                    <a:pt x="17742" y="0"/>
                  </a:moveTo>
                  <a:lnTo>
                    <a:pt x="17742" y="4740"/>
                  </a:lnTo>
                  <a:lnTo>
                    <a:pt x="15095" y="9713"/>
                  </a:lnTo>
                  <a:lnTo>
                    <a:pt x="11605" y="15231"/>
                  </a:lnTo>
                  <a:lnTo>
                    <a:pt x="8647" y="23915"/>
                  </a:lnTo>
                  <a:lnTo>
                    <a:pt x="2921" y="33765"/>
                  </a:lnTo>
                  <a:lnTo>
                    <a:pt x="0" y="65117"/>
                  </a:lnTo>
                  <a:lnTo>
                    <a:pt x="953" y="67224"/>
                  </a:lnTo>
                  <a:lnTo>
                    <a:pt x="2581" y="68628"/>
                  </a:lnTo>
                  <a:lnTo>
                    <a:pt x="22250" y="77204"/>
                  </a:lnTo>
                  <a:lnTo>
                    <a:pt x="66234" y="80285"/>
                  </a:lnTo>
                  <a:lnTo>
                    <a:pt x="82491" y="81335"/>
                  </a:lnTo>
                  <a:lnTo>
                    <a:pt x="90506" y="85096"/>
                  </a:lnTo>
                  <a:lnTo>
                    <a:pt x="93040" y="87489"/>
                  </a:lnTo>
                  <a:lnTo>
                    <a:pt x="102181" y="106097"/>
                  </a:lnTo>
                  <a:lnTo>
                    <a:pt x="105599" y="122607"/>
                  </a:lnTo>
                  <a:lnTo>
                    <a:pt x="106911" y="165496"/>
                  </a:lnTo>
                  <a:lnTo>
                    <a:pt x="104336" y="175418"/>
                  </a:lnTo>
                  <a:lnTo>
                    <a:pt x="100877" y="184127"/>
                  </a:lnTo>
                  <a:lnTo>
                    <a:pt x="98217" y="204437"/>
                  </a:lnTo>
                  <a:lnTo>
                    <a:pt x="95511" y="204962"/>
                  </a:lnTo>
                  <a:lnTo>
                    <a:pt x="89179" y="2053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98"/>
            <p:cNvSpPr/>
            <p:nvPr/>
          </p:nvSpPr>
          <p:spPr>
            <a:xfrm>
              <a:off x="8503007" y="3895640"/>
              <a:ext cx="393635" cy="278942"/>
            </a:xfrm>
            <a:custGeom>
              <a:avLst/>
              <a:gdLst/>
              <a:ahLst/>
              <a:cxnLst/>
              <a:rect l="0" t="0" r="0" b="0"/>
              <a:pathLst>
                <a:path w="393635" h="278942">
                  <a:moveTo>
                    <a:pt x="42704" y="104860"/>
                  </a:moveTo>
                  <a:lnTo>
                    <a:pt x="47445" y="114341"/>
                  </a:lnTo>
                  <a:lnTo>
                    <a:pt x="54116" y="158110"/>
                  </a:lnTo>
                  <a:lnTo>
                    <a:pt x="64030" y="194092"/>
                  </a:lnTo>
                  <a:lnTo>
                    <a:pt x="68774" y="236151"/>
                  </a:lnTo>
                  <a:lnTo>
                    <a:pt x="69451" y="270841"/>
                  </a:lnTo>
                  <a:lnTo>
                    <a:pt x="66829" y="275533"/>
                  </a:lnTo>
                  <a:lnTo>
                    <a:pt x="64740" y="278173"/>
                  </a:lnTo>
                  <a:lnTo>
                    <a:pt x="62355" y="278941"/>
                  </a:lnTo>
                  <a:lnTo>
                    <a:pt x="59774" y="278461"/>
                  </a:lnTo>
                  <a:lnTo>
                    <a:pt x="51400" y="273044"/>
                  </a:lnTo>
                  <a:lnTo>
                    <a:pt x="17771" y="245051"/>
                  </a:lnTo>
                  <a:lnTo>
                    <a:pt x="11779" y="234636"/>
                  </a:lnTo>
                  <a:lnTo>
                    <a:pt x="198" y="194087"/>
                  </a:lnTo>
                  <a:lnTo>
                    <a:pt x="0" y="183212"/>
                  </a:lnTo>
                  <a:lnTo>
                    <a:pt x="3220" y="175071"/>
                  </a:lnTo>
                  <a:lnTo>
                    <a:pt x="10610" y="164910"/>
                  </a:lnTo>
                  <a:lnTo>
                    <a:pt x="54537" y="133531"/>
                  </a:lnTo>
                  <a:lnTo>
                    <a:pt x="91520" y="117014"/>
                  </a:lnTo>
                  <a:lnTo>
                    <a:pt x="130767" y="104909"/>
                  </a:lnTo>
                  <a:lnTo>
                    <a:pt x="170350" y="96120"/>
                  </a:lnTo>
                  <a:lnTo>
                    <a:pt x="213407" y="87932"/>
                  </a:lnTo>
                  <a:lnTo>
                    <a:pt x="222090" y="87415"/>
                  </a:lnTo>
                  <a:lnTo>
                    <a:pt x="224803" y="88269"/>
                  </a:lnTo>
                  <a:lnTo>
                    <a:pt x="226611" y="89830"/>
                  </a:lnTo>
                  <a:lnTo>
                    <a:pt x="228620" y="94211"/>
                  </a:lnTo>
                  <a:lnTo>
                    <a:pt x="230016" y="112742"/>
                  </a:lnTo>
                  <a:lnTo>
                    <a:pt x="222113" y="152598"/>
                  </a:lnTo>
                  <a:lnTo>
                    <a:pt x="221329" y="187686"/>
                  </a:lnTo>
                  <a:lnTo>
                    <a:pt x="222311" y="189843"/>
                  </a:lnTo>
                  <a:lnTo>
                    <a:pt x="223957" y="191281"/>
                  </a:lnTo>
                  <a:lnTo>
                    <a:pt x="228433" y="192879"/>
                  </a:lnTo>
                  <a:lnTo>
                    <a:pt x="233729" y="193589"/>
                  </a:lnTo>
                  <a:lnTo>
                    <a:pt x="257870" y="184368"/>
                  </a:lnTo>
                  <a:lnTo>
                    <a:pt x="294023" y="163102"/>
                  </a:lnTo>
                  <a:lnTo>
                    <a:pt x="332813" y="134456"/>
                  </a:lnTo>
                  <a:lnTo>
                    <a:pt x="371031" y="104838"/>
                  </a:lnTo>
                  <a:lnTo>
                    <a:pt x="383096" y="91952"/>
                  </a:lnTo>
                  <a:lnTo>
                    <a:pt x="391765" y="76303"/>
                  </a:lnTo>
                  <a:lnTo>
                    <a:pt x="393634" y="62071"/>
                  </a:lnTo>
                  <a:lnTo>
                    <a:pt x="389108" y="42903"/>
                  </a:lnTo>
                  <a:lnTo>
                    <a:pt x="383192" y="30691"/>
                  </a:lnTo>
                  <a:lnTo>
                    <a:pt x="368706" y="13651"/>
                  </a:lnTo>
                  <a:lnTo>
                    <a:pt x="357589" y="5453"/>
                  </a:lnTo>
                  <a:lnTo>
                    <a:pt x="330693" y="0"/>
                  </a:lnTo>
                  <a:lnTo>
                    <a:pt x="292847" y="3124"/>
                  </a:lnTo>
                  <a:lnTo>
                    <a:pt x="265946" y="66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99"/>
            <p:cNvSpPr/>
            <p:nvPr/>
          </p:nvSpPr>
          <p:spPr>
            <a:xfrm>
              <a:off x="6965156" y="4634508"/>
              <a:ext cx="213446" cy="339042"/>
            </a:xfrm>
            <a:custGeom>
              <a:avLst/>
              <a:gdLst/>
              <a:ahLst/>
              <a:cxnLst/>
              <a:rect l="0" t="0" r="0" b="0"/>
              <a:pathLst>
                <a:path w="213446" h="339042">
                  <a:moveTo>
                    <a:pt x="98227" y="0"/>
                  </a:moveTo>
                  <a:lnTo>
                    <a:pt x="89665" y="0"/>
                  </a:lnTo>
                  <a:lnTo>
                    <a:pt x="84666" y="4740"/>
                  </a:lnTo>
                  <a:lnTo>
                    <a:pt x="82278" y="9714"/>
                  </a:lnTo>
                  <a:lnTo>
                    <a:pt x="81641" y="12429"/>
                  </a:lnTo>
                  <a:lnTo>
                    <a:pt x="85485" y="25731"/>
                  </a:lnTo>
                  <a:lnTo>
                    <a:pt x="104306" y="66588"/>
                  </a:lnTo>
                  <a:lnTo>
                    <a:pt x="123819" y="107694"/>
                  </a:lnTo>
                  <a:lnTo>
                    <a:pt x="154685" y="151875"/>
                  </a:lnTo>
                  <a:lnTo>
                    <a:pt x="188711" y="195470"/>
                  </a:lnTo>
                  <a:lnTo>
                    <a:pt x="207732" y="233414"/>
                  </a:lnTo>
                  <a:lnTo>
                    <a:pt x="213445" y="267270"/>
                  </a:lnTo>
                  <a:lnTo>
                    <a:pt x="212935" y="279521"/>
                  </a:lnTo>
                  <a:lnTo>
                    <a:pt x="207070" y="296582"/>
                  </a:lnTo>
                  <a:lnTo>
                    <a:pt x="188566" y="319723"/>
                  </a:lnTo>
                  <a:lnTo>
                    <a:pt x="167327" y="331976"/>
                  </a:lnTo>
                  <a:lnTo>
                    <a:pt x="146923" y="337150"/>
                  </a:lnTo>
                  <a:lnTo>
                    <a:pt x="106514" y="339041"/>
                  </a:lnTo>
                  <a:lnTo>
                    <a:pt x="80178" y="336597"/>
                  </a:lnTo>
                  <a:lnTo>
                    <a:pt x="53522" y="326943"/>
                  </a:lnTo>
                  <a:lnTo>
                    <a:pt x="12355" y="304090"/>
                  </a:lnTo>
                  <a:lnTo>
                    <a:pt x="0" y="2946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00"/>
            <p:cNvSpPr/>
            <p:nvPr/>
          </p:nvSpPr>
          <p:spPr>
            <a:xfrm>
              <a:off x="7313571" y="4625722"/>
              <a:ext cx="392750" cy="276473"/>
            </a:xfrm>
            <a:custGeom>
              <a:avLst/>
              <a:gdLst/>
              <a:ahLst/>
              <a:cxnLst/>
              <a:rect l="0" t="0" r="0" b="0"/>
              <a:pathLst>
                <a:path w="392750" h="276473">
                  <a:moveTo>
                    <a:pt x="26632" y="71294"/>
                  </a:moveTo>
                  <a:lnTo>
                    <a:pt x="26632" y="83722"/>
                  </a:lnTo>
                  <a:lnTo>
                    <a:pt x="23986" y="89385"/>
                  </a:lnTo>
                  <a:lnTo>
                    <a:pt x="19503" y="97194"/>
                  </a:lnTo>
                  <a:lnTo>
                    <a:pt x="12393" y="118324"/>
                  </a:lnTo>
                  <a:lnTo>
                    <a:pt x="4509" y="160904"/>
                  </a:lnTo>
                  <a:lnTo>
                    <a:pt x="5966" y="187473"/>
                  </a:lnTo>
                  <a:lnTo>
                    <a:pt x="18117" y="229394"/>
                  </a:lnTo>
                  <a:lnTo>
                    <a:pt x="24832" y="242764"/>
                  </a:lnTo>
                  <a:lnTo>
                    <a:pt x="34430" y="255320"/>
                  </a:lnTo>
                  <a:lnTo>
                    <a:pt x="55731" y="268806"/>
                  </a:lnTo>
                  <a:lnTo>
                    <a:pt x="76154" y="274344"/>
                  </a:lnTo>
                  <a:lnTo>
                    <a:pt x="112858" y="276472"/>
                  </a:lnTo>
                  <a:lnTo>
                    <a:pt x="117850" y="274556"/>
                  </a:lnTo>
                  <a:lnTo>
                    <a:pt x="145524" y="251347"/>
                  </a:lnTo>
                  <a:lnTo>
                    <a:pt x="153226" y="237638"/>
                  </a:lnTo>
                  <a:lnTo>
                    <a:pt x="159125" y="204583"/>
                  </a:lnTo>
                  <a:lnTo>
                    <a:pt x="157644" y="166745"/>
                  </a:lnTo>
                  <a:lnTo>
                    <a:pt x="150779" y="132979"/>
                  </a:lnTo>
                  <a:lnTo>
                    <a:pt x="139815" y="100485"/>
                  </a:lnTo>
                  <a:lnTo>
                    <a:pt x="118332" y="62838"/>
                  </a:lnTo>
                  <a:lnTo>
                    <a:pt x="88843" y="34860"/>
                  </a:lnTo>
                  <a:lnTo>
                    <a:pt x="75449" y="25997"/>
                  </a:lnTo>
                  <a:lnTo>
                    <a:pt x="31681" y="13056"/>
                  </a:lnTo>
                  <a:lnTo>
                    <a:pt x="28014" y="13617"/>
                  </a:lnTo>
                  <a:lnTo>
                    <a:pt x="18112" y="16501"/>
                  </a:lnTo>
                  <a:lnTo>
                    <a:pt x="372" y="17695"/>
                  </a:lnTo>
                  <a:lnTo>
                    <a:pt x="0" y="22450"/>
                  </a:lnTo>
                  <a:lnTo>
                    <a:pt x="940" y="23848"/>
                  </a:lnTo>
                  <a:lnTo>
                    <a:pt x="2559" y="24781"/>
                  </a:lnTo>
                  <a:lnTo>
                    <a:pt x="4630" y="25402"/>
                  </a:lnTo>
                  <a:lnTo>
                    <a:pt x="7003" y="24824"/>
                  </a:lnTo>
                  <a:lnTo>
                    <a:pt x="17941" y="19414"/>
                  </a:lnTo>
                  <a:lnTo>
                    <a:pt x="29349" y="15573"/>
                  </a:lnTo>
                  <a:lnTo>
                    <a:pt x="62590" y="2314"/>
                  </a:lnTo>
                  <a:lnTo>
                    <a:pt x="104037" y="0"/>
                  </a:lnTo>
                  <a:lnTo>
                    <a:pt x="127838" y="7013"/>
                  </a:lnTo>
                  <a:lnTo>
                    <a:pt x="139743" y="12298"/>
                  </a:lnTo>
                  <a:lnTo>
                    <a:pt x="157602" y="30332"/>
                  </a:lnTo>
                  <a:lnTo>
                    <a:pt x="187367" y="74425"/>
                  </a:lnTo>
                  <a:lnTo>
                    <a:pt x="211179" y="114797"/>
                  </a:lnTo>
                  <a:lnTo>
                    <a:pt x="233999" y="156580"/>
                  </a:lnTo>
                  <a:lnTo>
                    <a:pt x="255479" y="191543"/>
                  </a:lnTo>
                  <a:lnTo>
                    <a:pt x="263662" y="201732"/>
                  </a:lnTo>
                  <a:lnTo>
                    <a:pt x="265924" y="207980"/>
                  </a:lnTo>
                  <a:lnTo>
                    <a:pt x="267519" y="210043"/>
                  </a:lnTo>
                  <a:lnTo>
                    <a:pt x="271937" y="212335"/>
                  </a:lnTo>
                  <a:lnTo>
                    <a:pt x="273513" y="211954"/>
                  </a:lnTo>
                  <a:lnTo>
                    <a:pt x="274563" y="210708"/>
                  </a:lnTo>
                  <a:lnTo>
                    <a:pt x="275730" y="206677"/>
                  </a:lnTo>
                  <a:lnTo>
                    <a:pt x="277379" y="197838"/>
                  </a:lnTo>
                  <a:lnTo>
                    <a:pt x="282718" y="181107"/>
                  </a:lnTo>
                  <a:lnTo>
                    <a:pt x="287671" y="143550"/>
                  </a:lnTo>
                  <a:lnTo>
                    <a:pt x="293169" y="102434"/>
                  </a:lnTo>
                  <a:lnTo>
                    <a:pt x="295248" y="64216"/>
                  </a:lnTo>
                  <a:lnTo>
                    <a:pt x="302176" y="39738"/>
                  </a:lnTo>
                  <a:lnTo>
                    <a:pt x="303594" y="38351"/>
                  </a:lnTo>
                  <a:lnTo>
                    <a:pt x="307814" y="36809"/>
                  </a:lnTo>
                  <a:lnTo>
                    <a:pt x="315770" y="35941"/>
                  </a:lnTo>
                  <a:lnTo>
                    <a:pt x="318609" y="37803"/>
                  </a:lnTo>
                  <a:lnTo>
                    <a:pt x="330296" y="55050"/>
                  </a:lnTo>
                  <a:lnTo>
                    <a:pt x="348106" y="99009"/>
                  </a:lnTo>
                  <a:lnTo>
                    <a:pt x="361992" y="142853"/>
                  </a:lnTo>
                  <a:lnTo>
                    <a:pt x="370179" y="182655"/>
                  </a:lnTo>
                  <a:lnTo>
                    <a:pt x="374952" y="199749"/>
                  </a:lnTo>
                  <a:lnTo>
                    <a:pt x="376915" y="201579"/>
                  </a:lnTo>
                  <a:lnTo>
                    <a:pt x="382455" y="204516"/>
                  </a:lnTo>
                  <a:lnTo>
                    <a:pt x="392749" y="2052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201"/>
            <p:cNvSpPr/>
            <p:nvPr/>
          </p:nvSpPr>
          <p:spPr>
            <a:xfrm>
              <a:off x="7759898" y="4577703"/>
              <a:ext cx="187525" cy="235076"/>
            </a:xfrm>
            <a:custGeom>
              <a:avLst/>
              <a:gdLst/>
              <a:ahLst/>
              <a:cxnLst/>
              <a:rect l="0" t="0" r="0" b="0"/>
              <a:pathLst>
                <a:path w="187525" h="235076">
                  <a:moveTo>
                    <a:pt x="0" y="101453"/>
                  </a:moveTo>
                  <a:lnTo>
                    <a:pt x="0" y="145937"/>
                  </a:lnTo>
                  <a:lnTo>
                    <a:pt x="993" y="189736"/>
                  </a:lnTo>
                  <a:lnTo>
                    <a:pt x="9095" y="227111"/>
                  </a:lnTo>
                  <a:lnTo>
                    <a:pt x="11025" y="229873"/>
                  </a:lnTo>
                  <a:lnTo>
                    <a:pt x="16510" y="234307"/>
                  </a:lnTo>
                  <a:lnTo>
                    <a:pt x="22201" y="235075"/>
                  </a:lnTo>
                  <a:lnTo>
                    <a:pt x="23730" y="233199"/>
                  </a:lnTo>
                  <a:lnTo>
                    <a:pt x="25883" y="221077"/>
                  </a:lnTo>
                  <a:lnTo>
                    <a:pt x="27703" y="179440"/>
                  </a:lnTo>
                  <a:lnTo>
                    <a:pt x="33842" y="138760"/>
                  </a:lnTo>
                  <a:lnTo>
                    <a:pt x="37808" y="105562"/>
                  </a:lnTo>
                  <a:lnTo>
                    <a:pt x="45268" y="69598"/>
                  </a:lnTo>
                  <a:lnTo>
                    <a:pt x="56678" y="30779"/>
                  </a:lnTo>
                  <a:lnTo>
                    <a:pt x="65520" y="12934"/>
                  </a:lnTo>
                  <a:lnTo>
                    <a:pt x="74425" y="1362"/>
                  </a:lnTo>
                  <a:lnTo>
                    <a:pt x="78390" y="0"/>
                  </a:lnTo>
                  <a:lnTo>
                    <a:pt x="88088" y="1131"/>
                  </a:lnTo>
                  <a:lnTo>
                    <a:pt x="99963" y="7346"/>
                  </a:lnTo>
                  <a:lnTo>
                    <a:pt x="109766" y="20212"/>
                  </a:lnTo>
                  <a:lnTo>
                    <a:pt x="124968" y="57866"/>
                  </a:lnTo>
                  <a:lnTo>
                    <a:pt x="136912" y="97474"/>
                  </a:lnTo>
                  <a:lnTo>
                    <a:pt x="148827" y="136386"/>
                  </a:lnTo>
                  <a:lnTo>
                    <a:pt x="158971" y="176977"/>
                  </a:lnTo>
                  <a:lnTo>
                    <a:pt x="162597" y="187274"/>
                  </a:lnTo>
                  <a:lnTo>
                    <a:pt x="175863" y="205175"/>
                  </a:lnTo>
                  <a:lnTo>
                    <a:pt x="187524" y="217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202"/>
            <p:cNvSpPr/>
            <p:nvPr/>
          </p:nvSpPr>
          <p:spPr>
            <a:xfrm>
              <a:off x="8108279" y="4402336"/>
              <a:ext cx="151683" cy="169665"/>
            </a:xfrm>
            <a:custGeom>
              <a:avLst/>
              <a:gdLst/>
              <a:ahLst/>
              <a:cxnLst/>
              <a:rect l="0" t="0" r="0" b="0"/>
              <a:pathLst>
                <a:path w="151683" h="169665">
                  <a:moveTo>
                    <a:pt x="151682" y="0"/>
                  </a:moveTo>
                  <a:lnTo>
                    <a:pt x="146941" y="0"/>
                  </a:lnTo>
                  <a:lnTo>
                    <a:pt x="141969" y="2646"/>
                  </a:lnTo>
                  <a:lnTo>
                    <a:pt x="108943" y="31832"/>
                  </a:lnTo>
                  <a:lnTo>
                    <a:pt x="95913" y="35559"/>
                  </a:lnTo>
                  <a:lnTo>
                    <a:pt x="93667" y="37596"/>
                  </a:lnTo>
                  <a:lnTo>
                    <a:pt x="92169" y="39947"/>
                  </a:lnTo>
                  <a:lnTo>
                    <a:pt x="90179" y="41514"/>
                  </a:lnTo>
                  <a:lnTo>
                    <a:pt x="85321" y="43255"/>
                  </a:lnTo>
                  <a:lnTo>
                    <a:pt x="83629" y="44712"/>
                  </a:lnTo>
                  <a:lnTo>
                    <a:pt x="80249" y="53562"/>
                  </a:lnTo>
                  <a:lnTo>
                    <a:pt x="80244" y="53578"/>
                  </a:lnTo>
                  <a:lnTo>
                    <a:pt x="80244" y="48433"/>
                  </a:lnTo>
                  <a:lnTo>
                    <a:pt x="80244" y="50630"/>
                  </a:lnTo>
                  <a:lnTo>
                    <a:pt x="81237" y="51613"/>
                  </a:lnTo>
                  <a:lnTo>
                    <a:pt x="84985" y="52705"/>
                  </a:lnTo>
                  <a:lnTo>
                    <a:pt x="85390" y="52996"/>
                  </a:lnTo>
                  <a:lnTo>
                    <a:pt x="81117" y="53502"/>
                  </a:lnTo>
                  <a:lnTo>
                    <a:pt x="80503" y="58296"/>
                  </a:lnTo>
                  <a:lnTo>
                    <a:pt x="79424" y="59700"/>
                  </a:lnTo>
                  <a:lnTo>
                    <a:pt x="67838" y="66878"/>
                  </a:lnTo>
                  <a:lnTo>
                    <a:pt x="45695" y="88207"/>
                  </a:lnTo>
                  <a:lnTo>
                    <a:pt x="40084" y="99064"/>
                  </a:lnTo>
                  <a:lnTo>
                    <a:pt x="36598" y="109513"/>
                  </a:lnTo>
                  <a:lnTo>
                    <a:pt x="11418" y="151190"/>
                  </a:lnTo>
                  <a:lnTo>
                    <a:pt x="8976" y="157485"/>
                  </a:lnTo>
                  <a:lnTo>
                    <a:pt x="0" y="169506"/>
                  </a:lnTo>
                  <a:lnTo>
                    <a:pt x="26263" y="169664"/>
                  </a:lnTo>
                  <a:lnTo>
                    <a:pt x="26547" y="164924"/>
                  </a:lnTo>
                  <a:lnTo>
                    <a:pt x="27579" y="163527"/>
                  </a:lnTo>
                  <a:lnTo>
                    <a:pt x="35596" y="16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03"/>
            <p:cNvSpPr/>
            <p:nvPr/>
          </p:nvSpPr>
          <p:spPr>
            <a:xfrm>
              <a:off x="6938367" y="3982641"/>
              <a:ext cx="26790" cy="8930"/>
            </a:xfrm>
            <a:custGeom>
              <a:avLst/>
              <a:gdLst/>
              <a:ahLst/>
              <a:cxnLst/>
              <a:rect l="0" t="0" r="0" b="0"/>
              <a:pathLst>
                <a:path w="26790" h="8930">
                  <a:moveTo>
                    <a:pt x="26789" y="8929"/>
                  </a:moveTo>
                  <a:lnTo>
                    <a:pt x="4667" y="8929"/>
                  </a:lnTo>
                  <a:lnTo>
                    <a:pt x="3111" y="7937"/>
                  </a:lnTo>
                  <a:lnTo>
                    <a:pt x="2074" y="628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204"/>
            <p:cNvSpPr/>
            <p:nvPr/>
          </p:nvSpPr>
          <p:spPr>
            <a:xfrm>
              <a:off x="6929438" y="4098727"/>
              <a:ext cx="71438" cy="128955"/>
            </a:xfrm>
            <a:custGeom>
              <a:avLst/>
              <a:gdLst/>
              <a:ahLst/>
              <a:cxnLst/>
              <a:rect l="0" t="0" r="0" b="0"/>
              <a:pathLst>
                <a:path w="71438" h="128955">
                  <a:moveTo>
                    <a:pt x="0" y="0"/>
                  </a:moveTo>
                  <a:lnTo>
                    <a:pt x="0" y="16250"/>
                  </a:lnTo>
                  <a:lnTo>
                    <a:pt x="15813" y="57560"/>
                  </a:lnTo>
                  <a:lnTo>
                    <a:pt x="38731" y="99478"/>
                  </a:lnTo>
                  <a:lnTo>
                    <a:pt x="58541" y="121938"/>
                  </a:lnTo>
                  <a:lnTo>
                    <a:pt x="61332" y="128954"/>
                  </a:lnTo>
                  <a:lnTo>
                    <a:pt x="61724" y="128633"/>
                  </a:lnTo>
                  <a:lnTo>
                    <a:pt x="61985" y="127427"/>
                  </a:lnTo>
                  <a:lnTo>
                    <a:pt x="63151" y="126623"/>
                  </a:lnTo>
                  <a:lnTo>
                    <a:pt x="71437" y="125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205"/>
            <p:cNvSpPr/>
            <p:nvPr/>
          </p:nvSpPr>
          <p:spPr>
            <a:xfrm>
              <a:off x="6768703" y="4170164"/>
              <a:ext cx="35720" cy="115919"/>
            </a:xfrm>
            <a:custGeom>
              <a:avLst/>
              <a:gdLst/>
              <a:ahLst/>
              <a:cxnLst/>
              <a:rect l="0" t="0" r="0" b="0"/>
              <a:pathLst>
                <a:path w="35720" h="115919">
                  <a:moveTo>
                    <a:pt x="0" y="8930"/>
                  </a:moveTo>
                  <a:lnTo>
                    <a:pt x="4741" y="18411"/>
                  </a:lnTo>
                  <a:lnTo>
                    <a:pt x="5145" y="22196"/>
                  </a:lnTo>
                  <a:lnTo>
                    <a:pt x="2957" y="32263"/>
                  </a:lnTo>
                  <a:lnTo>
                    <a:pt x="7947" y="52302"/>
                  </a:lnTo>
                  <a:lnTo>
                    <a:pt x="9865" y="91381"/>
                  </a:lnTo>
                  <a:lnTo>
                    <a:pt x="17489" y="114171"/>
                  </a:lnTo>
                  <a:lnTo>
                    <a:pt x="18605" y="114809"/>
                  </a:lnTo>
                  <a:lnTo>
                    <a:pt x="25516" y="115918"/>
                  </a:lnTo>
                  <a:lnTo>
                    <a:pt x="25940" y="114982"/>
                  </a:lnTo>
                  <a:lnTo>
                    <a:pt x="27760" y="75944"/>
                  </a:lnTo>
                  <a:lnTo>
                    <a:pt x="34475" y="35136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206"/>
            <p:cNvSpPr/>
            <p:nvPr/>
          </p:nvSpPr>
          <p:spPr>
            <a:xfrm>
              <a:off x="6518672" y="4161234"/>
              <a:ext cx="98227" cy="196275"/>
            </a:xfrm>
            <a:custGeom>
              <a:avLst/>
              <a:gdLst/>
              <a:ahLst/>
              <a:cxnLst/>
              <a:rect l="0" t="0" r="0" b="0"/>
              <a:pathLst>
                <a:path w="98227" h="196275">
                  <a:moveTo>
                    <a:pt x="0" y="26789"/>
                  </a:moveTo>
                  <a:lnTo>
                    <a:pt x="0" y="66082"/>
                  </a:lnTo>
                  <a:lnTo>
                    <a:pt x="9713" y="107628"/>
                  </a:lnTo>
                  <a:lnTo>
                    <a:pt x="24908" y="145730"/>
                  </a:lnTo>
                  <a:lnTo>
                    <a:pt x="39901" y="168526"/>
                  </a:lnTo>
                  <a:lnTo>
                    <a:pt x="57455" y="186123"/>
                  </a:lnTo>
                  <a:lnTo>
                    <a:pt x="59139" y="189566"/>
                  </a:lnTo>
                  <a:lnTo>
                    <a:pt x="61254" y="191862"/>
                  </a:lnTo>
                  <a:lnTo>
                    <a:pt x="66250" y="194413"/>
                  </a:lnTo>
                  <a:lnTo>
                    <a:pt x="78671" y="196274"/>
                  </a:lnTo>
                  <a:lnTo>
                    <a:pt x="84605" y="191660"/>
                  </a:lnTo>
                  <a:lnTo>
                    <a:pt x="87212" y="186716"/>
                  </a:lnTo>
                  <a:lnTo>
                    <a:pt x="88885" y="170717"/>
                  </a:lnTo>
                  <a:lnTo>
                    <a:pt x="86597" y="132909"/>
                  </a:lnTo>
                  <a:lnTo>
                    <a:pt x="81598" y="93282"/>
                  </a:lnTo>
                  <a:lnTo>
                    <a:pt x="81603" y="55358"/>
                  </a:lnTo>
                  <a:lnTo>
                    <a:pt x="95827" y="11854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207"/>
            <p:cNvSpPr/>
            <p:nvPr/>
          </p:nvSpPr>
          <p:spPr>
            <a:xfrm>
              <a:off x="6242087" y="4216779"/>
              <a:ext cx="196219" cy="193539"/>
            </a:xfrm>
            <a:custGeom>
              <a:avLst/>
              <a:gdLst/>
              <a:ahLst/>
              <a:cxnLst/>
              <a:rect l="0" t="0" r="0" b="0"/>
              <a:pathLst>
                <a:path w="196219" h="193539">
                  <a:moveTo>
                    <a:pt x="71202" y="24823"/>
                  </a:moveTo>
                  <a:lnTo>
                    <a:pt x="66462" y="24823"/>
                  </a:lnTo>
                  <a:lnTo>
                    <a:pt x="54033" y="29563"/>
                  </a:lnTo>
                  <a:lnTo>
                    <a:pt x="50826" y="31952"/>
                  </a:lnTo>
                  <a:lnTo>
                    <a:pt x="44329" y="40054"/>
                  </a:lnTo>
                  <a:lnTo>
                    <a:pt x="35776" y="45813"/>
                  </a:lnTo>
                  <a:lnTo>
                    <a:pt x="28007" y="56973"/>
                  </a:lnTo>
                  <a:lnTo>
                    <a:pt x="8821" y="98593"/>
                  </a:lnTo>
                  <a:lnTo>
                    <a:pt x="2448" y="123741"/>
                  </a:lnTo>
                  <a:lnTo>
                    <a:pt x="0" y="164329"/>
                  </a:lnTo>
                  <a:lnTo>
                    <a:pt x="861" y="173145"/>
                  </a:lnTo>
                  <a:lnTo>
                    <a:pt x="4551" y="183679"/>
                  </a:lnTo>
                  <a:lnTo>
                    <a:pt x="6925" y="187282"/>
                  </a:lnTo>
                  <a:lnTo>
                    <a:pt x="12207" y="191284"/>
                  </a:lnTo>
                  <a:lnTo>
                    <a:pt x="20759" y="193538"/>
                  </a:lnTo>
                  <a:lnTo>
                    <a:pt x="23683" y="191870"/>
                  </a:lnTo>
                  <a:lnTo>
                    <a:pt x="38151" y="177580"/>
                  </a:lnTo>
                  <a:lnTo>
                    <a:pt x="47583" y="170106"/>
                  </a:lnTo>
                  <a:lnTo>
                    <a:pt x="58471" y="153749"/>
                  </a:lnTo>
                  <a:lnTo>
                    <a:pt x="71039" y="119412"/>
                  </a:lnTo>
                  <a:lnTo>
                    <a:pt x="78336" y="79446"/>
                  </a:lnTo>
                  <a:lnTo>
                    <a:pt x="86963" y="36535"/>
                  </a:lnTo>
                  <a:lnTo>
                    <a:pt x="89121" y="24075"/>
                  </a:lnTo>
                  <a:lnTo>
                    <a:pt x="98074" y="2460"/>
                  </a:lnTo>
                  <a:lnTo>
                    <a:pt x="100031" y="984"/>
                  </a:lnTo>
                  <a:lnTo>
                    <a:pt x="102327" y="0"/>
                  </a:lnTo>
                  <a:lnTo>
                    <a:pt x="103859" y="1329"/>
                  </a:lnTo>
                  <a:lnTo>
                    <a:pt x="108962" y="15074"/>
                  </a:lnTo>
                  <a:lnTo>
                    <a:pt x="119230" y="32378"/>
                  </a:lnTo>
                  <a:lnTo>
                    <a:pt x="129033" y="71376"/>
                  </a:lnTo>
                  <a:lnTo>
                    <a:pt x="145729" y="110788"/>
                  </a:lnTo>
                  <a:lnTo>
                    <a:pt x="157544" y="132901"/>
                  </a:lnTo>
                  <a:lnTo>
                    <a:pt x="163486" y="137350"/>
                  </a:lnTo>
                  <a:lnTo>
                    <a:pt x="185428" y="147507"/>
                  </a:lnTo>
                  <a:lnTo>
                    <a:pt x="189024" y="148284"/>
                  </a:lnTo>
                  <a:lnTo>
                    <a:pt x="191422" y="147810"/>
                  </a:lnTo>
                  <a:lnTo>
                    <a:pt x="193021" y="146502"/>
                  </a:lnTo>
                  <a:lnTo>
                    <a:pt x="196218" y="1409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208"/>
            <p:cNvSpPr/>
            <p:nvPr/>
          </p:nvSpPr>
          <p:spPr>
            <a:xfrm>
              <a:off x="5777508" y="4282811"/>
              <a:ext cx="375048" cy="253267"/>
            </a:xfrm>
            <a:custGeom>
              <a:avLst/>
              <a:gdLst/>
              <a:ahLst/>
              <a:cxnLst/>
              <a:rect l="0" t="0" r="0" b="0"/>
              <a:pathLst>
                <a:path w="375048" h="253267">
                  <a:moveTo>
                    <a:pt x="0" y="101666"/>
                  </a:moveTo>
                  <a:lnTo>
                    <a:pt x="0" y="125604"/>
                  </a:lnTo>
                  <a:lnTo>
                    <a:pt x="12429" y="165491"/>
                  </a:lnTo>
                  <a:lnTo>
                    <a:pt x="24908" y="199160"/>
                  </a:lnTo>
                  <a:lnTo>
                    <a:pt x="37917" y="219629"/>
                  </a:lnTo>
                  <a:lnTo>
                    <a:pt x="43318" y="241678"/>
                  </a:lnTo>
                  <a:lnTo>
                    <a:pt x="44385" y="251141"/>
                  </a:lnTo>
                  <a:lnTo>
                    <a:pt x="45466" y="251918"/>
                  </a:lnTo>
                  <a:lnTo>
                    <a:pt x="52314" y="253266"/>
                  </a:lnTo>
                  <a:lnTo>
                    <a:pt x="52735" y="252342"/>
                  </a:lnTo>
                  <a:lnTo>
                    <a:pt x="53545" y="222993"/>
                  </a:lnTo>
                  <a:lnTo>
                    <a:pt x="46506" y="178901"/>
                  </a:lnTo>
                  <a:lnTo>
                    <a:pt x="45199" y="145386"/>
                  </a:lnTo>
                  <a:lnTo>
                    <a:pt x="44721" y="100918"/>
                  </a:lnTo>
                  <a:lnTo>
                    <a:pt x="45662" y="82482"/>
                  </a:lnTo>
                  <a:lnTo>
                    <a:pt x="49398" y="73957"/>
                  </a:lnTo>
                  <a:lnTo>
                    <a:pt x="51784" y="71287"/>
                  </a:lnTo>
                  <a:lnTo>
                    <a:pt x="57080" y="68320"/>
                  </a:lnTo>
                  <a:lnTo>
                    <a:pt x="65387" y="69648"/>
                  </a:lnTo>
                  <a:lnTo>
                    <a:pt x="74701" y="73545"/>
                  </a:lnTo>
                  <a:lnTo>
                    <a:pt x="119341" y="108818"/>
                  </a:lnTo>
                  <a:lnTo>
                    <a:pt x="148669" y="148743"/>
                  </a:lnTo>
                  <a:lnTo>
                    <a:pt x="173696" y="177832"/>
                  </a:lnTo>
                  <a:lnTo>
                    <a:pt x="178135" y="186631"/>
                  </a:lnTo>
                  <a:lnTo>
                    <a:pt x="182689" y="189038"/>
                  </a:lnTo>
                  <a:lnTo>
                    <a:pt x="190832" y="190392"/>
                  </a:lnTo>
                  <a:lnTo>
                    <a:pt x="199247" y="185417"/>
                  </a:lnTo>
                  <a:lnTo>
                    <a:pt x="204268" y="181313"/>
                  </a:lnTo>
                  <a:lnTo>
                    <a:pt x="209849" y="171460"/>
                  </a:lnTo>
                  <a:lnTo>
                    <a:pt x="219862" y="135000"/>
                  </a:lnTo>
                  <a:lnTo>
                    <a:pt x="225220" y="94323"/>
                  </a:lnTo>
                  <a:lnTo>
                    <a:pt x="235539" y="52590"/>
                  </a:lnTo>
                  <a:lnTo>
                    <a:pt x="247132" y="21379"/>
                  </a:lnTo>
                  <a:lnTo>
                    <a:pt x="261947" y="1257"/>
                  </a:lnTo>
                  <a:lnTo>
                    <a:pt x="263929" y="0"/>
                  </a:lnTo>
                  <a:lnTo>
                    <a:pt x="265250" y="154"/>
                  </a:lnTo>
                  <a:lnTo>
                    <a:pt x="266129" y="1249"/>
                  </a:lnTo>
                  <a:lnTo>
                    <a:pt x="276850" y="2790"/>
                  </a:lnTo>
                  <a:lnTo>
                    <a:pt x="280808" y="4991"/>
                  </a:lnTo>
                  <a:lnTo>
                    <a:pt x="310561" y="39597"/>
                  </a:lnTo>
                  <a:lnTo>
                    <a:pt x="330225" y="81983"/>
                  </a:lnTo>
                  <a:lnTo>
                    <a:pt x="341922" y="101125"/>
                  </a:lnTo>
                  <a:lnTo>
                    <a:pt x="375047" y="1463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209"/>
            <p:cNvSpPr/>
            <p:nvPr/>
          </p:nvSpPr>
          <p:spPr>
            <a:xfrm>
              <a:off x="5375682" y="4438103"/>
              <a:ext cx="204718" cy="178546"/>
            </a:xfrm>
            <a:custGeom>
              <a:avLst/>
              <a:gdLst/>
              <a:ahLst/>
              <a:cxnLst/>
              <a:rect l="0" t="0" r="0" b="0"/>
              <a:pathLst>
                <a:path w="204718" h="178546">
                  <a:moveTo>
                    <a:pt x="8920" y="8881"/>
                  </a:moveTo>
                  <a:lnTo>
                    <a:pt x="0" y="8881"/>
                  </a:lnTo>
                  <a:lnTo>
                    <a:pt x="12420" y="8881"/>
                  </a:lnTo>
                  <a:lnTo>
                    <a:pt x="56467" y="504"/>
                  </a:lnTo>
                  <a:lnTo>
                    <a:pt x="100333" y="0"/>
                  </a:lnTo>
                  <a:lnTo>
                    <a:pt x="144912" y="2602"/>
                  </a:lnTo>
                  <a:lnTo>
                    <a:pt x="164969" y="9667"/>
                  </a:lnTo>
                  <a:lnTo>
                    <a:pt x="190057" y="24860"/>
                  </a:lnTo>
                  <a:lnTo>
                    <a:pt x="200394" y="38862"/>
                  </a:lnTo>
                  <a:lnTo>
                    <a:pt x="203160" y="46349"/>
                  </a:lnTo>
                  <a:lnTo>
                    <a:pt x="204717" y="60883"/>
                  </a:lnTo>
                  <a:lnTo>
                    <a:pt x="200438" y="77757"/>
                  </a:lnTo>
                  <a:lnTo>
                    <a:pt x="177542" y="114230"/>
                  </a:lnTo>
                  <a:lnTo>
                    <a:pt x="137055" y="156463"/>
                  </a:lnTo>
                  <a:lnTo>
                    <a:pt x="122182" y="165278"/>
                  </a:lnTo>
                  <a:lnTo>
                    <a:pt x="114490" y="167688"/>
                  </a:lnTo>
                  <a:lnTo>
                    <a:pt x="112042" y="169323"/>
                  </a:lnTo>
                  <a:lnTo>
                    <a:pt x="110410" y="171405"/>
                  </a:lnTo>
                  <a:lnTo>
                    <a:pt x="109322" y="173785"/>
                  </a:lnTo>
                  <a:lnTo>
                    <a:pt x="107605" y="175372"/>
                  </a:lnTo>
                  <a:lnTo>
                    <a:pt x="98216" y="1785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210"/>
            <p:cNvSpPr/>
            <p:nvPr/>
          </p:nvSpPr>
          <p:spPr>
            <a:xfrm>
              <a:off x="5063143" y="4554141"/>
              <a:ext cx="401827" cy="223243"/>
            </a:xfrm>
            <a:custGeom>
              <a:avLst/>
              <a:gdLst/>
              <a:ahLst/>
              <a:cxnLst/>
              <a:rect l="0" t="0" r="0" b="0"/>
              <a:pathLst>
                <a:path w="401827" h="223243">
                  <a:moveTo>
                    <a:pt x="8920" y="223242"/>
                  </a:moveTo>
                  <a:lnTo>
                    <a:pt x="358" y="223242"/>
                  </a:lnTo>
                  <a:lnTo>
                    <a:pt x="0" y="214680"/>
                  </a:lnTo>
                  <a:lnTo>
                    <a:pt x="4733" y="214421"/>
                  </a:lnTo>
                  <a:lnTo>
                    <a:pt x="9705" y="211715"/>
                  </a:lnTo>
                  <a:lnTo>
                    <a:pt x="15221" y="206213"/>
                  </a:lnTo>
                  <a:lnTo>
                    <a:pt x="24898" y="192950"/>
                  </a:lnTo>
                  <a:lnTo>
                    <a:pt x="64031" y="164734"/>
                  </a:lnTo>
                  <a:lnTo>
                    <a:pt x="101165" y="135617"/>
                  </a:lnTo>
                  <a:lnTo>
                    <a:pt x="137455" y="113935"/>
                  </a:lnTo>
                  <a:lnTo>
                    <a:pt x="176980" y="91305"/>
                  </a:lnTo>
                  <a:lnTo>
                    <a:pt x="216473" y="72032"/>
                  </a:lnTo>
                  <a:lnTo>
                    <a:pt x="259594" y="53754"/>
                  </a:lnTo>
                  <a:lnTo>
                    <a:pt x="298498" y="38417"/>
                  </a:lnTo>
                  <a:lnTo>
                    <a:pt x="343051" y="19605"/>
                  </a:lnTo>
                  <a:lnTo>
                    <a:pt x="382498" y="3268"/>
                  </a:lnTo>
                  <a:lnTo>
                    <a:pt x="4018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211"/>
            <p:cNvSpPr/>
            <p:nvPr/>
          </p:nvSpPr>
          <p:spPr>
            <a:xfrm>
              <a:off x="8188523" y="4377483"/>
              <a:ext cx="267892" cy="398342"/>
            </a:xfrm>
            <a:custGeom>
              <a:avLst/>
              <a:gdLst/>
              <a:ahLst/>
              <a:cxnLst/>
              <a:rect l="0" t="0" r="0" b="0"/>
              <a:pathLst>
                <a:path w="267892" h="398342">
                  <a:moveTo>
                    <a:pt x="0" y="105220"/>
                  </a:moveTo>
                  <a:lnTo>
                    <a:pt x="993" y="131120"/>
                  </a:lnTo>
                  <a:lnTo>
                    <a:pt x="7690" y="173527"/>
                  </a:lnTo>
                  <a:lnTo>
                    <a:pt x="8563" y="207260"/>
                  </a:lnTo>
                  <a:lnTo>
                    <a:pt x="13562" y="242390"/>
                  </a:lnTo>
                  <a:lnTo>
                    <a:pt x="16586" y="277934"/>
                  </a:lnTo>
                  <a:lnTo>
                    <a:pt x="17482" y="313601"/>
                  </a:lnTo>
                  <a:lnTo>
                    <a:pt x="24878" y="353686"/>
                  </a:lnTo>
                  <a:lnTo>
                    <a:pt x="28869" y="372647"/>
                  </a:lnTo>
                  <a:lnTo>
                    <a:pt x="34817" y="389550"/>
                  </a:lnTo>
                  <a:lnTo>
                    <a:pt x="35601" y="398341"/>
                  </a:lnTo>
                  <a:lnTo>
                    <a:pt x="35716" y="381816"/>
                  </a:lnTo>
                  <a:lnTo>
                    <a:pt x="26006" y="342470"/>
                  </a:lnTo>
                  <a:lnTo>
                    <a:pt x="17627" y="306816"/>
                  </a:lnTo>
                  <a:lnTo>
                    <a:pt x="8862" y="264832"/>
                  </a:lnTo>
                  <a:lnTo>
                    <a:pt x="2627" y="223619"/>
                  </a:lnTo>
                  <a:lnTo>
                    <a:pt x="779" y="186273"/>
                  </a:lnTo>
                  <a:lnTo>
                    <a:pt x="2877" y="150072"/>
                  </a:lnTo>
                  <a:lnTo>
                    <a:pt x="9783" y="114210"/>
                  </a:lnTo>
                  <a:lnTo>
                    <a:pt x="20758" y="81094"/>
                  </a:lnTo>
                  <a:lnTo>
                    <a:pt x="42244" y="47979"/>
                  </a:lnTo>
                  <a:lnTo>
                    <a:pt x="72727" y="23321"/>
                  </a:lnTo>
                  <a:lnTo>
                    <a:pt x="111516" y="4599"/>
                  </a:lnTo>
                  <a:lnTo>
                    <a:pt x="130497" y="0"/>
                  </a:lnTo>
                  <a:lnTo>
                    <a:pt x="142665" y="1570"/>
                  </a:lnTo>
                  <a:lnTo>
                    <a:pt x="148688" y="3378"/>
                  </a:lnTo>
                  <a:lnTo>
                    <a:pt x="158026" y="10679"/>
                  </a:lnTo>
                  <a:lnTo>
                    <a:pt x="181413" y="48881"/>
                  </a:lnTo>
                  <a:lnTo>
                    <a:pt x="186317" y="79650"/>
                  </a:lnTo>
                  <a:lnTo>
                    <a:pt x="184639" y="114390"/>
                  </a:lnTo>
                  <a:lnTo>
                    <a:pt x="169412" y="158035"/>
                  </a:lnTo>
                  <a:lnTo>
                    <a:pt x="158014" y="176431"/>
                  </a:lnTo>
                  <a:lnTo>
                    <a:pt x="127242" y="209042"/>
                  </a:lnTo>
                  <a:lnTo>
                    <a:pt x="117406" y="215194"/>
                  </a:lnTo>
                  <a:lnTo>
                    <a:pt x="112006" y="216239"/>
                  </a:lnTo>
                  <a:lnTo>
                    <a:pt x="77294" y="211854"/>
                  </a:lnTo>
                  <a:lnTo>
                    <a:pt x="65441" y="207845"/>
                  </a:lnTo>
                  <a:lnTo>
                    <a:pt x="56205" y="200110"/>
                  </a:lnTo>
                  <a:lnTo>
                    <a:pt x="30861" y="162820"/>
                  </a:lnTo>
                  <a:lnTo>
                    <a:pt x="27996" y="153155"/>
                  </a:lnTo>
                  <a:lnTo>
                    <a:pt x="26948" y="142744"/>
                  </a:lnTo>
                  <a:lnTo>
                    <a:pt x="27888" y="142142"/>
                  </a:lnTo>
                  <a:lnTo>
                    <a:pt x="31578" y="141474"/>
                  </a:lnTo>
                  <a:lnTo>
                    <a:pt x="32958" y="142288"/>
                  </a:lnTo>
                  <a:lnTo>
                    <a:pt x="33878" y="143822"/>
                  </a:lnTo>
                  <a:lnTo>
                    <a:pt x="34492" y="145838"/>
                  </a:lnTo>
                  <a:lnTo>
                    <a:pt x="43599" y="157194"/>
                  </a:lnTo>
                  <a:lnTo>
                    <a:pt x="80654" y="197418"/>
                  </a:lnTo>
                  <a:lnTo>
                    <a:pt x="100958" y="219520"/>
                  </a:lnTo>
                  <a:lnTo>
                    <a:pt x="129744" y="249506"/>
                  </a:lnTo>
                  <a:lnTo>
                    <a:pt x="160574" y="292930"/>
                  </a:lnTo>
                  <a:lnTo>
                    <a:pt x="181192" y="316942"/>
                  </a:lnTo>
                  <a:lnTo>
                    <a:pt x="224085" y="356313"/>
                  </a:lnTo>
                  <a:lnTo>
                    <a:pt x="243841" y="368764"/>
                  </a:lnTo>
                  <a:lnTo>
                    <a:pt x="258327" y="372252"/>
                  </a:lnTo>
                  <a:lnTo>
                    <a:pt x="267891" y="3731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12"/>
            <p:cNvSpPr/>
            <p:nvPr/>
          </p:nvSpPr>
          <p:spPr>
            <a:xfrm>
              <a:off x="8465513" y="4518422"/>
              <a:ext cx="159219" cy="205182"/>
            </a:xfrm>
            <a:custGeom>
              <a:avLst/>
              <a:gdLst/>
              <a:ahLst/>
              <a:cxnLst/>
              <a:rect l="0" t="0" r="0" b="0"/>
              <a:pathLst>
                <a:path w="159219" h="205182">
                  <a:moveTo>
                    <a:pt x="53409" y="17859"/>
                  </a:moveTo>
                  <a:lnTo>
                    <a:pt x="53409" y="25548"/>
                  </a:lnTo>
                  <a:lnTo>
                    <a:pt x="46341" y="46053"/>
                  </a:lnTo>
                  <a:lnTo>
                    <a:pt x="44644" y="90204"/>
                  </a:lnTo>
                  <a:lnTo>
                    <a:pt x="47174" y="116355"/>
                  </a:lnTo>
                  <a:lnTo>
                    <a:pt x="56918" y="147117"/>
                  </a:lnTo>
                  <a:lnTo>
                    <a:pt x="86347" y="189408"/>
                  </a:lnTo>
                  <a:lnTo>
                    <a:pt x="100981" y="200208"/>
                  </a:lnTo>
                  <a:lnTo>
                    <a:pt x="108617" y="203083"/>
                  </a:lnTo>
                  <a:lnTo>
                    <a:pt x="135393" y="205181"/>
                  </a:lnTo>
                  <a:lnTo>
                    <a:pt x="142101" y="202647"/>
                  </a:lnTo>
                  <a:lnTo>
                    <a:pt x="145279" y="200582"/>
                  </a:lnTo>
                  <a:lnTo>
                    <a:pt x="154493" y="188195"/>
                  </a:lnTo>
                  <a:lnTo>
                    <a:pt x="158767" y="171958"/>
                  </a:lnTo>
                  <a:lnTo>
                    <a:pt x="159218" y="141564"/>
                  </a:lnTo>
                  <a:lnTo>
                    <a:pt x="148090" y="98054"/>
                  </a:lnTo>
                  <a:lnTo>
                    <a:pt x="128519" y="62474"/>
                  </a:lnTo>
                  <a:lnTo>
                    <a:pt x="105430" y="37693"/>
                  </a:lnTo>
                  <a:lnTo>
                    <a:pt x="66874" y="15926"/>
                  </a:lnTo>
                  <a:lnTo>
                    <a:pt x="24727" y="3202"/>
                  </a:lnTo>
                  <a:lnTo>
                    <a:pt x="0" y="11"/>
                  </a:lnTo>
                  <a:lnTo>
                    <a:pt x="87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13"/>
            <p:cNvSpPr/>
            <p:nvPr/>
          </p:nvSpPr>
          <p:spPr>
            <a:xfrm>
              <a:off x="8652867" y="4429125"/>
              <a:ext cx="107157" cy="294681"/>
            </a:xfrm>
            <a:custGeom>
              <a:avLst/>
              <a:gdLst/>
              <a:ahLst/>
              <a:cxnLst/>
              <a:rect l="0" t="0" r="0" b="0"/>
              <a:pathLst>
                <a:path w="107157" h="294681">
                  <a:moveTo>
                    <a:pt x="0" y="0"/>
                  </a:moveTo>
                  <a:lnTo>
                    <a:pt x="4741" y="9481"/>
                  </a:lnTo>
                  <a:lnTo>
                    <a:pt x="11024" y="40606"/>
                  </a:lnTo>
                  <a:lnTo>
                    <a:pt x="13302" y="44930"/>
                  </a:lnTo>
                  <a:lnTo>
                    <a:pt x="17952" y="80386"/>
                  </a:lnTo>
                  <a:lnTo>
                    <a:pt x="24722" y="113997"/>
                  </a:lnTo>
                  <a:lnTo>
                    <a:pt x="38544" y="158264"/>
                  </a:lnTo>
                  <a:lnTo>
                    <a:pt x="55349" y="200706"/>
                  </a:lnTo>
                  <a:lnTo>
                    <a:pt x="68222" y="239185"/>
                  </a:lnTo>
                  <a:lnTo>
                    <a:pt x="89282" y="282818"/>
                  </a:lnTo>
                  <a:lnTo>
                    <a:pt x="95244" y="289408"/>
                  </a:lnTo>
                  <a:lnTo>
                    <a:pt x="107156" y="2946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214"/>
            <p:cNvSpPr/>
            <p:nvPr/>
          </p:nvSpPr>
          <p:spPr>
            <a:xfrm>
              <a:off x="8805051" y="4277840"/>
              <a:ext cx="160356" cy="408313"/>
            </a:xfrm>
            <a:custGeom>
              <a:avLst/>
              <a:gdLst/>
              <a:ahLst/>
              <a:cxnLst/>
              <a:rect l="0" t="0" r="0" b="0"/>
              <a:pathLst>
                <a:path w="160356" h="408313">
                  <a:moveTo>
                    <a:pt x="160355" y="44129"/>
                  </a:moveTo>
                  <a:lnTo>
                    <a:pt x="130737" y="17156"/>
                  </a:lnTo>
                  <a:lnTo>
                    <a:pt x="109565" y="3425"/>
                  </a:lnTo>
                  <a:lnTo>
                    <a:pt x="82548" y="0"/>
                  </a:lnTo>
                  <a:lnTo>
                    <a:pt x="59070" y="575"/>
                  </a:lnTo>
                  <a:lnTo>
                    <a:pt x="29376" y="11923"/>
                  </a:lnTo>
                  <a:lnTo>
                    <a:pt x="20121" y="20224"/>
                  </a:lnTo>
                  <a:lnTo>
                    <a:pt x="6096" y="41722"/>
                  </a:lnTo>
                  <a:lnTo>
                    <a:pt x="1539" y="63921"/>
                  </a:lnTo>
                  <a:lnTo>
                    <a:pt x="0" y="104225"/>
                  </a:lnTo>
                  <a:lnTo>
                    <a:pt x="2342" y="147171"/>
                  </a:lnTo>
                  <a:lnTo>
                    <a:pt x="9357" y="185785"/>
                  </a:lnTo>
                  <a:lnTo>
                    <a:pt x="17720" y="222361"/>
                  </a:lnTo>
                  <a:lnTo>
                    <a:pt x="26481" y="260980"/>
                  </a:lnTo>
                  <a:lnTo>
                    <a:pt x="35361" y="298550"/>
                  </a:lnTo>
                  <a:lnTo>
                    <a:pt x="47251" y="337912"/>
                  </a:lnTo>
                  <a:lnTo>
                    <a:pt x="52677" y="379879"/>
                  </a:lnTo>
                  <a:lnTo>
                    <a:pt x="53186" y="408312"/>
                  </a:lnTo>
                  <a:lnTo>
                    <a:pt x="53199" y="4013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215"/>
            <p:cNvSpPr/>
            <p:nvPr/>
          </p:nvSpPr>
          <p:spPr>
            <a:xfrm>
              <a:off x="8786813" y="4500563"/>
              <a:ext cx="107157" cy="17860"/>
            </a:xfrm>
            <a:custGeom>
              <a:avLst/>
              <a:gdLst/>
              <a:ahLst/>
              <a:cxnLst/>
              <a:rect l="0" t="0" r="0" b="0"/>
              <a:pathLst>
                <a:path w="107157" h="17860">
                  <a:moveTo>
                    <a:pt x="0" y="17859"/>
                  </a:moveTo>
                  <a:lnTo>
                    <a:pt x="40642" y="17859"/>
                  </a:lnTo>
                  <a:lnTo>
                    <a:pt x="54774" y="16867"/>
                  </a:lnTo>
                  <a:lnTo>
                    <a:pt x="95476" y="6835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216"/>
            <p:cNvSpPr/>
            <p:nvPr/>
          </p:nvSpPr>
          <p:spPr>
            <a:xfrm>
              <a:off x="9022508" y="4332420"/>
              <a:ext cx="362595" cy="229341"/>
            </a:xfrm>
            <a:custGeom>
              <a:avLst/>
              <a:gdLst/>
              <a:ahLst/>
              <a:cxnLst/>
              <a:rect l="0" t="0" r="0" b="0"/>
              <a:pathLst>
                <a:path w="362595" h="229341">
                  <a:moveTo>
                    <a:pt x="14336" y="150283"/>
                  </a:moveTo>
                  <a:lnTo>
                    <a:pt x="19077" y="145543"/>
                  </a:lnTo>
                  <a:lnTo>
                    <a:pt x="24049" y="143215"/>
                  </a:lnTo>
                  <a:lnTo>
                    <a:pt x="26764" y="142594"/>
                  </a:lnTo>
                  <a:lnTo>
                    <a:pt x="32428" y="136613"/>
                  </a:lnTo>
                  <a:lnTo>
                    <a:pt x="39244" y="128333"/>
                  </a:lnTo>
                  <a:lnTo>
                    <a:pt x="53246" y="117100"/>
                  </a:lnTo>
                  <a:lnTo>
                    <a:pt x="70526" y="90302"/>
                  </a:lnTo>
                  <a:lnTo>
                    <a:pt x="88719" y="47305"/>
                  </a:lnTo>
                  <a:lnTo>
                    <a:pt x="99658" y="28665"/>
                  </a:lnTo>
                  <a:lnTo>
                    <a:pt x="103109" y="10599"/>
                  </a:lnTo>
                  <a:lnTo>
                    <a:pt x="100754" y="6181"/>
                  </a:lnTo>
                  <a:lnTo>
                    <a:pt x="98737" y="3613"/>
                  </a:lnTo>
                  <a:lnTo>
                    <a:pt x="93850" y="761"/>
                  </a:lnTo>
                  <a:lnTo>
                    <a:pt x="91157" y="0"/>
                  </a:lnTo>
                  <a:lnTo>
                    <a:pt x="82875" y="1800"/>
                  </a:lnTo>
                  <a:lnTo>
                    <a:pt x="72579" y="6900"/>
                  </a:lnTo>
                  <a:lnTo>
                    <a:pt x="55626" y="21920"/>
                  </a:lnTo>
                  <a:lnTo>
                    <a:pt x="26192" y="61721"/>
                  </a:lnTo>
                  <a:lnTo>
                    <a:pt x="4404" y="102987"/>
                  </a:lnTo>
                  <a:lnTo>
                    <a:pt x="0" y="122317"/>
                  </a:lnTo>
                  <a:lnTo>
                    <a:pt x="2261" y="149935"/>
                  </a:lnTo>
                  <a:lnTo>
                    <a:pt x="12906" y="184941"/>
                  </a:lnTo>
                  <a:lnTo>
                    <a:pt x="22300" y="199090"/>
                  </a:lnTo>
                  <a:lnTo>
                    <a:pt x="35734" y="209347"/>
                  </a:lnTo>
                  <a:lnTo>
                    <a:pt x="68613" y="224017"/>
                  </a:lnTo>
                  <a:lnTo>
                    <a:pt x="111892" y="229340"/>
                  </a:lnTo>
                  <a:lnTo>
                    <a:pt x="152823" y="229270"/>
                  </a:lnTo>
                  <a:lnTo>
                    <a:pt x="197362" y="223406"/>
                  </a:lnTo>
                  <a:lnTo>
                    <a:pt x="230619" y="218170"/>
                  </a:lnTo>
                  <a:lnTo>
                    <a:pt x="262597" y="209890"/>
                  </a:lnTo>
                  <a:lnTo>
                    <a:pt x="305845" y="196718"/>
                  </a:lnTo>
                  <a:lnTo>
                    <a:pt x="329434" y="188780"/>
                  </a:lnTo>
                  <a:lnTo>
                    <a:pt x="362594" y="1681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2" name="SMARTInkShape-217"/>
          <p:cNvSpPr/>
          <p:nvPr/>
        </p:nvSpPr>
        <p:spPr>
          <a:xfrm>
            <a:off x="5572125" y="5098852"/>
            <a:ext cx="1000126" cy="71025"/>
          </a:xfrm>
          <a:custGeom>
            <a:avLst/>
            <a:gdLst/>
            <a:ahLst/>
            <a:cxnLst/>
            <a:rect l="0" t="0" r="0" b="0"/>
            <a:pathLst>
              <a:path w="1000126" h="71025">
                <a:moveTo>
                  <a:pt x="1000125" y="17859"/>
                </a:moveTo>
                <a:lnTo>
                  <a:pt x="986822" y="17859"/>
                </a:lnTo>
                <a:lnTo>
                  <a:pt x="960396" y="26237"/>
                </a:lnTo>
                <a:lnTo>
                  <a:pt x="925796" y="26779"/>
                </a:lnTo>
                <a:lnTo>
                  <a:pt x="885622" y="18226"/>
                </a:lnTo>
                <a:lnTo>
                  <a:pt x="845727" y="17864"/>
                </a:lnTo>
                <a:lnTo>
                  <a:pt x="828736" y="17860"/>
                </a:lnTo>
                <a:lnTo>
                  <a:pt x="822088" y="20505"/>
                </a:lnTo>
                <a:lnTo>
                  <a:pt x="777439" y="53598"/>
                </a:lnTo>
                <a:lnTo>
                  <a:pt x="774277" y="56567"/>
                </a:lnTo>
                <a:lnTo>
                  <a:pt x="765472" y="59867"/>
                </a:lnTo>
                <a:lnTo>
                  <a:pt x="755936" y="62327"/>
                </a:lnTo>
                <a:lnTo>
                  <a:pt x="741730" y="69343"/>
                </a:lnTo>
                <a:lnTo>
                  <a:pt x="724629" y="71024"/>
                </a:lnTo>
                <a:lnTo>
                  <a:pt x="716287" y="68607"/>
                </a:lnTo>
                <a:lnTo>
                  <a:pt x="675406" y="47514"/>
                </a:lnTo>
                <a:lnTo>
                  <a:pt x="633992" y="26782"/>
                </a:lnTo>
                <a:lnTo>
                  <a:pt x="622095" y="21825"/>
                </a:lnTo>
                <a:lnTo>
                  <a:pt x="579217" y="10325"/>
                </a:lnTo>
                <a:lnTo>
                  <a:pt x="555008" y="9052"/>
                </a:lnTo>
                <a:lnTo>
                  <a:pt x="546642" y="11630"/>
                </a:lnTo>
                <a:lnTo>
                  <a:pt x="539616" y="15091"/>
                </a:lnTo>
                <a:lnTo>
                  <a:pt x="530082" y="18031"/>
                </a:lnTo>
                <a:lnTo>
                  <a:pt x="500067" y="42056"/>
                </a:lnTo>
                <a:lnTo>
                  <a:pt x="483416" y="48876"/>
                </a:lnTo>
                <a:lnTo>
                  <a:pt x="464896" y="60026"/>
                </a:lnTo>
                <a:lnTo>
                  <a:pt x="448541" y="62181"/>
                </a:lnTo>
                <a:lnTo>
                  <a:pt x="438800" y="62362"/>
                </a:lnTo>
                <a:lnTo>
                  <a:pt x="430502" y="59797"/>
                </a:lnTo>
                <a:lnTo>
                  <a:pt x="412997" y="48260"/>
                </a:lnTo>
                <a:lnTo>
                  <a:pt x="386463" y="40383"/>
                </a:lnTo>
                <a:lnTo>
                  <a:pt x="369181" y="30503"/>
                </a:lnTo>
                <a:lnTo>
                  <a:pt x="339785" y="26885"/>
                </a:lnTo>
                <a:lnTo>
                  <a:pt x="335232" y="26832"/>
                </a:lnTo>
                <a:lnTo>
                  <a:pt x="329901" y="29454"/>
                </a:lnTo>
                <a:lnTo>
                  <a:pt x="327090" y="31542"/>
                </a:lnTo>
                <a:lnTo>
                  <a:pt x="323967" y="36508"/>
                </a:lnTo>
                <a:lnTo>
                  <a:pt x="323135" y="39222"/>
                </a:lnTo>
                <a:lnTo>
                  <a:pt x="321587" y="41030"/>
                </a:lnTo>
                <a:lnTo>
                  <a:pt x="303442" y="54150"/>
                </a:lnTo>
                <a:lnTo>
                  <a:pt x="297582" y="58793"/>
                </a:lnTo>
                <a:lnTo>
                  <a:pt x="291670" y="60857"/>
                </a:lnTo>
                <a:lnTo>
                  <a:pt x="266152" y="62362"/>
                </a:lnTo>
                <a:lnTo>
                  <a:pt x="223058" y="51478"/>
                </a:lnTo>
                <a:lnTo>
                  <a:pt x="187507" y="38180"/>
                </a:lnTo>
                <a:lnTo>
                  <a:pt x="169659" y="33801"/>
                </a:lnTo>
                <a:lnTo>
                  <a:pt x="151804" y="28866"/>
                </a:lnTo>
                <a:lnTo>
                  <a:pt x="116086" y="24325"/>
                </a:lnTo>
                <a:lnTo>
                  <a:pt x="97014" y="19136"/>
                </a:lnTo>
                <a:lnTo>
                  <a:pt x="70886" y="15381"/>
                </a:lnTo>
                <a:lnTo>
                  <a:pt x="53415" y="10841"/>
                </a:lnTo>
                <a:lnTo>
                  <a:pt x="24783" y="8189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" name="SMARTInkShape-Group21"/>
          <p:cNvGrpSpPr/>
          <p:nvPr/>
        </p:nvGrpSpPr>
        <p:grpSpPr>
          <a:xfrm>
            <a:off x="1937742" y="6063366"/>
            <a:ext cx="5545337" cy="516309"/>
            <a:chOff x="1937742" y="6063366"/>
            <a:chExt cx="5545337" cy="516309"/>
          </a:xfrm>
        </p:grpSpPr>
        <p:sp>
          <p:nvSpPr>
            <p:cNvPr id="113" name="SMARTInkShape-218"/>
            <p:cNvSpPr/>
            <p:nvPr/>
          </p:nvSpPr>
          <p:spPr>
            <a:xfrm>
              <a:off x="1937742" y="6063366"/>
              <a:ext cx="296193" cy="338578"/>
            </a:xfrm>
            <a:custGeom>
              <a:avLst/>
              <a:gdLst/>
              <a:ahLst/>
              <a:cxnLst/>
              <a:rect l="0" t="0" r="0" b="0"/>
              <a:pathLst>
                <a:path w="296193" h="338578">
                  <a:moveTo>
                    <a:pt x="241102" y="8822"/>
                  </a:moveTo>
                  <a:lnTo>
                    <a:pt x="233413" y="8822"/>
                  </a:lnTo>
                  <a:lnTo>
                    <a:pt x="225288" y="2685"/>
                  </a:lnTo>
                  <a:lnTo>
                    <a:pt x="219852" y="1133"/>
                  </a:lnTo>
                  <a:lnTo>
                    <a:pt x="189941" y="0"/>
                  </a:lnTo>
                  <a:lnTo>
                    <a:pt x="150947" y="9620"/>
                  </a:lnTo>
                  <a:lnTo>
                    <a:pt x="107043" y="23810"/>
                  </a:lnTo>
                  <a:lnTo>
                    <a:pt x="62493" y="38601"/>
                  </a:lnTo>
                  <a:lnTo>
                    <a:pt x="45195" y="47521"/>
                  </a:lnTo>
                  <a:lnTo>
                    <a:pt x="33786" y="61188"/>
                  </a:lnTo>
                  <a:lnTo>
                    <a:pt x="28862" y="73065"/>
                  </a:lnTo>
                  <a:lnTo>
                    <a:pt x="30357" y="82353"/>
                  </a:lnTo>
                  <a:lnTo>
                    <a:pt x="32144" y="87609"/>
                  </a:lnTo>
                  <a:lnTo>
                    <a:pt x="39422" y="96094"/>
                  </a:lnTo>
                  <a:lnTo>
                    <a:pt x="81223" y="119864"/>
                  </a:lnTo>
                  <a:lnTo>
                    <a:pt x="120088" y="137083"/>
                  </a:lnTo>
                  <a:lnTo>
                    <a:pt x="157180" y="154753"/>
                  </a:lnTo>
                  <a:lnTo>
                    <a:pt x="193305" y="172556"/>
                  </a:lnTo>
                  <a:lnTo>
                    <a:pt x="228153" y="190399"/>
                  </a:lnTo>
                  <a:lnTo>
                    <a:pt x="267097" y="214205"/>
                  </a:lnTo>
                  <a:lnTo>
                    <a:pt x="293972" y="233277"/>
                  </a:lnTo>
                  <a:lnTo>
                    <a:pt x="296192" y="237833"/>
                  </a:lnTo>
                  <a:lnTo>
                    <a:pt x="296014" y="248188"/>
                  </a:lnTo>
                  <a:lnTo>
                    <a:pt x="289981" y="259405"/>
                  </a:lnTo>
                  <a:lnTo>
                    <a:pt x="285594" y="265174"/>
                  </a:lnTo>
                  <a:lnTo>
                    <a:pt x="246189" y="287552"/>
                  </a:lnTo>
                  <a:lnTo>
                    <a:pt x="210528" y="301421"/>
                  </a:lnTo>
                  <a:lnTo>
                    <a:pt x="171189" y="314460"/>
                  </a:lnTo>
                  <a:lnTo>
                    <a:pt x="134397" y="328245"/>
                  </a:lnTo>
                  <a:lnTo>
                    <a:pt x="98361" y="335968"/>
                  </a:lnTo>
                  <a:lnTo>
                    <a:pt x="55369" y="338577"/>
                  </a:lnTo>
                  <a:lnTo>
                    <a:pt x="25342" y="338101"/>
                  </a:lnTo>
                  <a:lnTo>
                    <a:pt x="12586" y="334423"/>
                  </a:lnTo>
                  <a:lnTo>
                    <a:pt x="8391" y="331061"/>
                  </a:lnTo>
                  <a:lnTo>
                    <a:pt x="0" y="3124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219"/>
            <p:cNvSpPr/>
            <p:nvPr/>
          </p:nvSpPr>
          <p:spPr>
            <a:xfrm>
              <a:off x="2245137" y="6081117"/>
              <a:ext cx="40461" cy="329682"/>
            </a:xfrm>
            <a:custGeom>
              <a:avLst/>
              <a:gdLst/>
              <a:ahLst/>
              <a:cxnLst/>
              <a:rect l="0" t="0" r="0" b="0"/>
              <a:pathLst>
                <a:path w="40461" h="329682">
                  <a:moveTo>
                    <a:pt x="5144" y="0"/>
                  </a:moveTo>
                  <a:lnTo>
                    <a:pt x="4152" y="14259"/>
                  </a:lnTo>
                  <a:lnTo>
                    <a:pt x="0" y="29470"/>
                  </a:lnTo>
                  <a:lnTo>
                    <a:pt x="4562" y="71702"/>
                  </a:lnTo>
                  <a:lnTo>
                    <a:pt x="4972" y="105140"/>
                  </a:lnTo>
                  <a:lnTo>
                    <a:pt x="6085" y="140183"/>
                  </a:lnTo>
                  <a:lnTo>
                    <a:pt x="11266" y="175702"/>
                  </a:lnTo>
                  <a:lnTo>
                    <a:pt x="14234" y="211361"/>
                  </a:lnTo>
                  <a:lnTo>
                    <a:pt x="20977" y="253674"/>
                  </a:lnTo>
                  <a:lnTo>
                    <a:pt x="28874" y="294168"/>
                  </a:lnTo>
                  <a:lnTo>
                    <a:pt x="32019" y="313490"/>
                  </a:lnTo>
                  <a:lnTo>
                    <a:pt x="40460" y="329681"/>
                  </a:lnTo>
                  <a:lnTo>
                    <a:pt x="31933" y="3214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220"/>
            <p:cNvSpPr/>
            <p:nvPr/>
          </p:nvSpPr>
          <p:spPr>
            <a:xfrm>
              <a:off x="2259211" y="6137245"/>
              <a:ext cx="498134" cy="424547"/>
            </a:xfrm>
            <a:custGeom>
              <a:avLst/>
              <a:gdLst/>
              <a:ahLst/>
              <a:cxnLst/>
              <a:rect l="0" t="0" r="0" b="0"/>
              <a:pathLst>
                <a:path w="498134" h="424547">
                  <a:moveTo>
                    <a:pt x="0" y="77818"/>
                  </a:moveTo>
                  <a:lnTo>
                    <a:pt x="39147" y="77818"/>
                  </a:lnTo>
                  <a:lnTo>
                    <a:pt x="83039" y="77818"/>
                  </a:lnTo>
                  <a:lnTo>
                    <a:pt x="107948" y="75172"/>
                  </a:lnTo>
                  <a:lnTo>
                    <a:pt x="147772" y="70129"/>
                  </a:lnTo>
                  <a:lnTo>
                    <a:pt x="186208" y="69051"/>
                  </a:lnTo>
                  <a:lnTo>
                    <a:pt x="206336" y="68920"/>
                  </a:lnTo>
                  <a:lnTo>
                    <a:pt x="208995" y="69902"/>
                  </a:lnTo>
                  <a:lnTo>
                    <a:pt x="210767" y="71548"/>
                  </a:lnTo>
                  <a:lnTo>
                    <a:pt x="211949" y="73638"/>
                  </a:lnTo>
                  <a:lnTo>
                    <a:pt x="213612" y="86060"/>
                  </a:lnTo>
                  <a:lnTo>
                    <a:pt x="209364" y="102308"/>
                  </a:lnTo>
                  <a:lnTo>
                    <a:pt x="186480" y="131485"/>
                  </a:lnTo>
                  <a:lnTo>
                    <a:pt x="145790" y="173073"/>
                  </a:lnTo>
                  <a:lnTo>
                    <a:pt x="130148" y="189752"/>
                  </a:lnTo>
                  <a:lnTo>
                    <a:pt x="127297" y="196358"/>
                  </a:lnTo>
                  <a:lnTo>
                    <a:pt x="125691" y="205655"/>
                  </a:lnTo>
                  <a:lnTo>
                    <a:pt x="126458" y="207691"/>
                  </a:lnTo>
                  <a:lnTo>
                    <a:pt x="127962" y="209048"/>
                  </a:lnTo>
                  <a:lnTo>
                    <a:pt x="132278" y="210557"/>
                  </a:lnTo>
                  <a:lnTo>
                    <a:pt x="150764" y="211604"/>
                  </a:lnTo>
                  <a:lnTo>
                    <a:pt x="167261" y="206976"/>
                  </a:lnTo>
                  <a:lnTo>
                    <a:pt x="210145" y="183080"/>
                  </a:lnTo>
                  <a:lnTo>
                    <a:pt x="254638" y="144115"/>
                  </a:lnTo>
                  <a:lnTo>
                    <a:pt x="286845" y="107654"/>
                  </a:lnTo>
                  <a:lnTo>
                    <a:pt x="302164" y="71176"/>
                  </a:lnTo>
                  <a:lnTo>
                    <a:pt x="301654" y="70413"/>
                  </a:lnTo>
                  <a:lnTo>
                    <a:pt x="298441" y="69566"/>
                  </a:lnTo>
                  <a:lnTo>
                    <a:pt x="297187" y="70332"/>
                  </a:lnTo>
                  <a:lnTo>
                    <a:pt x="296351" y="71835"/>
                  </a:lnTo>
                  <a:lnTo>
                    <a:pt x="295794" y="73829"/>
                  </a:lnTo>
                  <a:lnTo>
                    <a:pt x="282348" y="94637"/>
                  </a:lnTo>
                  <a:lnTo>
                    <a:pt x="277912" y="124025"/>
                  </a:lnTo>
                  <a:lnTo>
                    <a:pt x="276964" y="167320"/>
                  </a:lnTo>
                  <a:lnTo>
                    <a:pt x="281603" y="193964"/>
                  </a:lnTo>
                  <a:lnTo>
                    <a:pt x="301985" y="238560"/>
                  </a:lnTo>
                  <a:lnTo>
                    <a:pt x="319271" y="283201"/>
                  </a:lnTo>
                  <a:lnTo>
                    <a:pt x="345776" y="327849"/>
                  </a:lnTo>
                  <a:lnTo>
                    <a:pt x="365399" y="365429"/>
                  </a:lnTo>
                  <a:lnTo>
                    <a:pt x="373141" y="390173"/>
                  </a:lnTo>
                  <a:lnTo>
                    <a:pt x="374482" y="406066"/>
                  </a:lnTo>
                  <a:lnTo>
                    <a:pt x="373678" y="409760"/>
                  </a:lnTo>
                  <a:lnTo>
                    <a:pt x="372150" y="412222"/>
                  </a:lnTo>
                  <a:lnTo>
                    <a:pt x="359783" y="422634"/>
                  </a:lnTo>
                  <a:lnTo>
                    <a:pt x="354042" y="424546"/>
                  </a:lnTo>
                  <a:lnTo>
                    <a:pt x="351121" y="424064"/>
                  </a:lnTo>
                  <a:lnTo>
                    <a:pt x="345231" y="420882"/>
                  </a:lnTo>
                  <a:lnTo>
                    <a:pt x="331596" y="408772"/>
                  </a:lnTo>
                  <a:lnTo>
                    <a:pt x="316340" y="379773"/>
                  </a:lnTo>
                  <a:lnTo>
                    <a:pt x="303772" y="342735"/>
                  </a:lnTo>
                  <a:lnTo>
                    <a:pt x="297374" y="309109"/>
                  </a:lnTo>
                  <a:lnTo>
                    <a:pt x="295478" y="274009"/>
                  </a:lnTo>
                  <a:lnTo>
                    <a:pt x="294916" y="238474"/>
                  </a:lnTo>
                  <a:lnTo>
                    <a:pt x="297395" y="202811"/>
                  </a:lnTo>
                  <a:lnTo>
                    <a:pt x="304414" y="167107"/>
                  </a:lnTo>
                  <a:lnTo>
                    <a:pt x="311905" y="143299"/>
                  </a:lnTo>
                  <a:lnTo>
                    <a:pt x="331864" y="108575"/>
                  </a:lnTo>
                  <a:lnTo>
                    <a:pt x="356889" y="69671"/>
                  </a:lnTo>
                  <a:lnTo>
                    <a:pt x="377604" y="44977"/>
                  </a:lnTo>
                  <a:lnTo>
                    <a:pt x="421782" y="9279"/>
                  </a:lnTo>
                  <a:lnTo>
                    <a:pt x="444457" y="955"/>
                  </a:lnTo>
                  <a:lnTo>
                    <a:pt x="457489" y="0"/>
                  </a:lnTo>
                  <a:lnTo>
                    <a:pt x="474991" y="5041"/>
                  </a:lnTo>
                  <a:lnTo>
                    <a:pt x="483297" y="10084"/>
                  </a:lnTo>
                  <a:lnTo>
                    <a:pt x="493552" y="23243"/>
                  </a:lnTo>
                  <a:lnTo>
                    <a:pt x="498133" y="39709"/>
                  </a:lnTo>
                  <a:lnTo>
                    <a:pt x="493913" y="53934"/>
                  </a:lnTo>
                  <a:lnTo>
                    <a:pt x="468495" y="97052"/>
                  </a:lnTo>
                  <a:lnTo>
                    <a:pt x="436610" y="138539"/>
                  </a:lnTo>
                  <a:lnTo>
                    <a:pt x="401649" y="170951"/>
                  </a:lnTo>
                  <a:lnTo>
                    <a:pt x="359943" y="201606"/>
                  </a:lnTo>
                  <a:lnTo>
                    <a:pt x="317643" y="222724"/>
                  </a:lnTo>
                  <a:lnTo>
                    <a:pt x="293115" y="228259"/>
                  </a:lnTo>
                  <a:lnTo>
                    <a:pt x="284724" y="229016"/>
                  </a:lnTo>
                  <a:lnTo>
                    <a:pt x="282089" y="227234"/>
                  </a:lnTo>
                  <a:lnTo>
                    <a:pt x="280333" y="224061"/>
                  </a:lnTo>
                  <a:lnTo>
                    <a:pt x="277283" y="206253"/>
                  </a:lnTo>
                  <a:lnTo>
                    <a:pt x="276820" y="1939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221"/>
            <p:cNvSpPr/>
            <p:nvPr/>
          </p:nvSpPr>
          <p:spPr>
            <a:xfrm>
              <a:off x="2973586" y="6152555"/>
              <a:ext cx="125014" cy="276606"/>
            </a:xfrm>
            <a:custGeom>
              <a:avLst/>
              <a:gdLst/>
              <a:ahLst/>
              <a:cxnLst/>
              <a:rect l="0" t="0" r="0" b="0"/>
              <a:pathLst>
                <a:path w="125014" h="276606">
                  <a:moveTo>
                    <a:pt x="0" y="0"/>
                  </a:moveTo>
                  <a:lnTo>
                    <a:pt x="0" y="43114"/>
                  </a:lnTo>
                  <a:lnTo>
                    <a:pt x="0" y="79035"/>
                  </a:lnTo>
                  <a:lnTo>
                    <a:pt x="0" y="121114"/>
                  </a:lnTo>
                  <a:lnTo>
                    <a:pt x="2646" y="159578"/>
                  </a:lnTo>
                  <a:lnTo>
                    <a:pt x="12429" y="203390"/>
                  </a:lnTo>
                  <a:lnTo>
                    <a:pt x="26858" y="247123"/>
                  </a:lnTo>
                  <a:lnTo>
                    <a:pt x="38709" y="268529"/>
                  </a:lnTo>
                  <a:lnTo>
                    <a:pt x="44654" y="273135"/>
                  </a:lnTo>
                  <a:lnTo>
                    <a:pt x="51596" y="275182"/>
                  </a:lnTo>
                  <a:lnTo>
                    <a:pt x="73173" y="276605"/>
                  </a:lnTo>
                  <a:lnTo>
                    <a:pt x="75571" y="275684"/>
                  </a:lnTo>
                  <a:lnTo>
                    <a:pt x="77170" y="274078"/>
                  </a:lnTo>
                  <a:lnTo>
                    <a:pt x="92609" y="230966"/>
                  </a:lnTo>
                  <a:lnTo>
                    <a:pt x="100133" y="187364"/>
                  </a:lnTo>
                  <a:lnTo>
                    <a:pt x="112368" y="144838"/>
                  </a:lnTo>
                  <a:lnTo>
                    <a:pt x="116752" y="119757"/>
                  </a:lnTo>
                  <a:lnTo>
                    <a:pt x="124982" y="107204"/>
                  </a:lnTo>
                  <a:lnTo>
                    <a:pt x="125013" y="114848"/>
                  </a:lnTo>
                  <a:lnTo>
                    <a:pt x="117327" y="123665"/>
                  </a:lnTo>
                  <a:lnTo>
                    <a:pt x="116086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222"/>
            <p:cNvSpPr/>
            <p:nvPr/>
          </p:nvSpPr>
          <p:spPr>
            <a:xfrm>
              <a:off x="3098602" y="6072188"/>
              <a:ext cx="112198" cy="383785"/>
            </a:xfrm>
            <a:custGeom>
              <a:avLst/>
              <a:gdLst/>
              <a:ahLst/>
              <a:cxnLst/>
              <a:rect l="0" t="0" r="0" b="0"/>
              <a:pathLst>
                <a:path w="112198" h="383785">
                  <a:moveTo>
                    <a:pt x="0" y="196453"/>
                  </a:moveTo>
                  <a:lnTo>
                    <a:pt x="992" y="219395"/>
                  </a:lnTo>
                  <a:lnTo>
                    <a:pt x="16223" y="254185"/>
                  </a:lnTo>
                  <a:lnTo>
                    <a:pt x="41867" y="297836"/>
                  </a:lnTo>
                  <a:lnTo>
                    <a:pt x="67563" y="340413"/>
                  </a:lnTo>
                  <a:lnTo>
                    <a:pt x="92238" y="376592"/>
                  </a:lnTo>
                  <a:lnTo>
                    <a:pt x="98211" y="380694"/>
                  </a:lnTo>
                  <a:lnTo>
                    <a:pt x="106632" y="383784"/>
                  </a:lnTo>
                  <a:lnTo>
                    <a:pt x="111741" y="374438"/>
                  </a:lnTo>
                  <a:lnTo>
                    <a:pt x="112197" y="369680"/>
                  </a:lnTo>
                  <a:lnTo>
                    <a:pt x="106737" y="329012"/>
                  </a:lnTo>
                  <a:lnTo>
                    <a:pt x="100201" y="289114"/>
                  </a:lnTo>
                  <a:lnTo>
                    <a:pt x="96166" y="251027"/>
                  </a:lnTo>
                  <a:lnTo>
                    <a:pt x="88686" y="214607"/>
                  </a:lnTo>
                  <a:lnTo>
                    <a:pt x="82832" y="178680"/>
                  </a:lnTo>
                  <a:lnTo>
                    <a:pt x="80854" y="135726"/>
                  </a:lnTo>
                  <a:lnTo>
                    <a:pt x="81455" y="92441"/>
                  </a:lnTo>
                  <a:lnTo>
                    <a:pt x="88068" y="49802"/>
                  </a:lnTo>
                  <a:lnTo>
                    <a:pt x="93673" y="30410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223"/>
            <p:cNvSpPr/>
            <p:nvPr/>
          </p:nvSpPr>
          <p:spPr>
            <a:xfrm>
              <a:off x="3224902" y="6225047"/>
              <a:ext cx="159451" cy="256754"/>
            </a:xfrm>
            <a:custGeom>
              <a:avLst/>
              <a:gdLst/>
              <a:ahLst/>
              <a:cxnLst/>
              <a:rect l="0" t="0" r="0" b="0"/>
              <a:pathLst>
                <a:path w="159451" h="256754">
                  <a:moveTo>
                    <a:pt x="70153" y="141820"/>
                  </a:moveTo>
                  <a:lnTo>
                    <a:pt x="74893" y="141820"/>
                  </a:lnTo>
                  <a:lnTo>
                    <a:pt x="79866" y="139175"/>
                  </a:lnTo>
                  <a:lnTo>
                    <a:pt x="111251" y="116740"/>
                  </a:lnTo>
                  <a:lnTo>
                    <a:pt x="126632" y="90659"/>
                  </a:lnTo>
                  <a:lnTo>
                    <a:pt x="131469" y="61159"/>
                  </a:lnTo>
                  <a:lnTo>
                    <a:pt x="131316" y="41412"/>
                  </a:lnTo>
                  <a:lnTo>
                    <a:pt x="127763" y="29064"/>
                  </a:lnTo>
                  <a:lnTo>
                    <a:pt x="115444" y="10956"/>
                  </a:lnTo>
                  <a:lnTo>
                    <a:pt x="107480" y="4283"/>
                  </a:lnTo>
                  <a:lnTo>
                    <a:pt x="99641" y="1318"/>
                  </a:lnTo>
                  <a:lnTo>
                    <a:pt x="89543" y="0"/>
                  </a:lnTo>
                  <a:lnTo>
                    <a:pt x="67961" y="3998"/>
                  </a:lnTo>
                  <a:lnTo>
                    <a:pt x="47454" y="16207"/>
                  </a:lnTo>
                  <a:lnTo>
                    <a:pt x="28811" y="37133"/>
                  </a:lnTo>
                  <a:lnTo>
                    <a:pt x="11863" y="77999"/>
                  </a:lnTo>
                  <a:lnTo>
                    <a:pt x="3052" y="112548"/>
                  </a:lnTo>
                  <a:lnTo>
                    <a:pt x="0" y="147919"/>
                  </a:lnTo>
                  <a:lnTo>
                    <a:pt x="88" y="183535"/>
                  </a:lnTo>
                  <a:lnTo>
                    <a:pt x="6949" y="217240"/>
                  </a:lnTo>
                  <a:lnTo>
                    <a:pt x="15935" y="233548"/>
                  </a:lnTo>
                  <a:lnTo>
                    <a:pt x="29189" y="244766"/>
                  </a:lnTo>
                  <a:lnTo>
                    <a:pt x="45001" y="252066"/>
                  </a:lnTo>
                  <a:lnTo>
                    <a:pt x="82052" y="256753"/>
                  </a:lnTo>
                  <a:lnTo>
                    <a:pt x="103222" y="255409"/>
                  </a:lnTo>
                  <a:lnTo>
                    <a:pt x="145431" y="237721"/>
                  </a:lnTo>
                  <a:lnTo>
                    <a:pt x="159450" y="231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224"/>
            <p:cNvSpPr/>
            <p:nvPr/>
          </p:nvSpPr>
          <p:spPr>
            <a:xfrm>
              <a:off x="3411141" y="6197203"/>
              <a:ext cx="185228" cy="240319"/>
            </a:xfrm>
            <a:custGeom>
              <a:avLst/>
              <a:gdLst/>
              <a:ahLst/>
              <a:cxnLst/>
              <a:rect l="0" t="0" r="0" b="0"/>
              <a:pathLst>
                <a:path w="185228" h="240319">
                  <a:moveTo>
                    <a:pt x="151804" y="0"/>
                  </a:moveTo>
                  <a:lnTo>
                    <a:pt x="136427" y="0"/>
                  </a:lnTo>
                  <a:lnTo>
                    <a:pt x="95833" y="24908"/>
                  </a:lnTo>
                  <a:lnTo>
                    <a:pt x="78424" y="42807"/>
                  </a:lnTo>
                  <a:lnTo>
                    <a:pt x="68589" y="50775"/>
                  </a:lnTo>
                  <a:lnTo>
                    <a:pt x="51010" y="73065"/>
                  </a:lnTo>
                  <a:lnTo>
                    <a:pt x="49881" y="77484"/>
                  </a:lnTo>
                  <a:lnTo>
                    <a:pt x="51274" y="87685"/>
                  </a:lnTo>
                  <a:lnTo>
                    <a:pt x="57636" y="99844"/>
                  </a:lnTo>
                  <a:lnTo>
                    <a:pt x="86937" y="131372"/>
                  </a:lnTo>
                  <a:lnTo>
                    <a:pt x="129782" y="154294"/>
                  </a:lnTo>
                  <a:lnTo>
                    <a:pt x="171578" y="183691"/>
                  </a:lnTo>
                  <a:lnTo>
                    <a:pt x="179775" y="190120"/>
                  </a:lnTo>
                  <a:lnTo>
                    <a:pt x="184079" y="196284"/>
                  </a:lnTo>
                  <a:lnTo>
                    <a:pt x="185227" y="199317"/>
                  </a:lnTo>
                  <a:lnTo>
                    <a:pt x="185000" y="202331"/>
                  </a:lnTo>
                  <a:lnTo>
                    <a:pt x="182102" y="208326"/>
                  </a:lnTo>
                  <a:lnTo>
                    <a:pt x="170152" y="217279"/>
                  </a:lnTo>
                  <a:lnTo>
                    <a:pt x="129015" y="235147"/>
                  </a:lnTo>
                  <a:lnTo>
                    <a:pt x="88647" y="240318"/>
                  </a:lnTo>
                  <a:lnTo>
                    <a:pt x="72141" y="239761"/>
                  </a:lnTo>
                  <a:lnTo>
                    <a:pt x="50700" y="232877"/>
                  </a:lnTo>
                  <a:lnTo>
                    <a:pt x="14005" y="209075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225"/>
            <p:cNvSpPr/>
            <p:nvPr/>
          </p:nvSpPr>
          <p:spPr>
            <a:xfrm>
              <a:off x="3670102" y="6277570"/>
              <a:ext cx="8930" cy="196454"/>
            </a:xfrm>
            <a:custGeom>
              <a:avLst/>
              <a:gdLst/>
              <a:ahLst/>
              <a:cxnLst/>
              <a:rect l="0" t="0" r="0" b="0"/>
              <a:pathLst>
                <a:path w="8930" h="196454">
                  <a:moveTo>
                    <a:pt x="0" y="0"/>
                  </a:moveTo>
                  <a:lnTo>
                    <a:pt x="0" y="39079"/>
                  </a:lnTo>
                  <a:lnTo>
                    <a:pt x="0" y="77074"/>
                  </a:lnTo>
                  <a:lnTo>
                    <a:pt x="0" y="120176"/>
                  </a:lnTo>
                  <a:lnTo>
                    <a:pt x="992" y="158787"/>
                  </a:lnTo>
                  <a:lnTo>
                    <a:pt x="8929" y="196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226"/>
            <p:cNvSpPr/>
            <p:nvPr/>
          </p:nvSpPr>
          <p:spPr>
            <a:xfrm>
              <a:off x="3620713" y="6215063"/>
              <a:ext cx="423603" cy="267604"/>
            </a:xfrm>
            <a:custGeom>
              <a:avLst/>
              <a:gdLst/>
              <a:ahLst/>
              <a:cxnLst/>
              <a:rect l="0" t="0" r="0" b="0"/>
              <a:pathLst>
                <a:path w="423603" h="267604">
                  <a:moveTo>
                    <a:pt x="4740" y="80367"/>
                  </a:moveTo>
                  <a:lnTo>
                    <a:pt x="0" y="80367"/>
                  </a:lnTo>
                  <a:lnTo>
                    <a:pt x="588" y="81359"/>
                  </a:lnTo>
                  <a:lnTo>
                    <a:pt x="21373" y="95188"/>
                  </a:lnTo>
                  <a:lnTo>
                    <a:pt x="64456" y="102848"/>
                  </a:lnTo>
                  <a:lnTo>
                    <a:pt x="107919" y="107896"/>
                  </a:lnTo>
                  <a:lnTo>
                    <a:pt x="148905" y="120448"/>
                  </a:lnTo>
                  <a:lnTo>
                    <a:pt x="168303" y="144731"/>
                  </a:lnTo>
                  <a:lnTo>
                    <a:pt x="171693" y="153952"/>
                  </a:lnTo>
                  <a:lnTo>
                    <a:pt x="174166" y="194779"/>
                  </a:lnTo>
                  <a:lnTo>
                    <a:pt x="174383" y="236446"/>
                  </a:lnTo>
                  <a:lnTo>
                    <a:pt x="175387" y="245978"/>
                  </a:lnTo>
                  <a:lnTo>
                    <a:pt x="182091" y="264612"/>
                  </a:lnTo>
                  <a:lnTo>
                    <a:pt x="183498" y="265705"/>
                  </a:lnTo>
                  <a:lnTo>
                    <a:pt x="187706" y="266919"/>
                  </a:lnTo>
                  <a:lnTo>
                    <a:pt x="195653" y="267603"/>
                  </a:lnTo>
                  <a:lnTo>
                    <a:pt x="201377" y="265117"/>
                  </a:lnTo>
                  <a:lnTo>
                    <a:pt x="204292" y="263064"/>
                  </a:lnTo>
                  <a:lnTo>
                    <a:pt x="231150" y="227746"/>
                  </a:lnTo>
                  <a:lnTo>
                    <a:pt x="252542" y="184342"/>
                  </a:lnTo>
                  <a:lnTo>
                    <a:pt x="277735" y="141787"/>
                  </a:lnTo>
                  <a:lnTo>
                    <a:pt x="286270" y="129433"/>
                  </a:lnTo>
                  <a:lnTo>
                    <a:pt x="289934" y="118040"/>
                  </a:lnTo>
                  <a:lnTo>
                    <a:pt x="291112" y="118380"/>
                  </a:lnTo>
                  <a:lnTo>
                    <a:pt x="295066" y="121405"/>
                  </a:lnTo>
                  <a:lnTo>
                    <a:pt x="297485" y="126056"/>
                  </a:lnTo>
                  <a:lnTo>
                    <a:pt x="306474" y="170236"/>
                  </a:lnTo>
                  <a:lnTo>
                    <a:pt x="321540" y="212483"/>
                  </a:lnTo>
                  <a:lnTo>
                    <a:pt x="324088" y="216069"/>
                  </a:lnTo>
                  <a:lnTo>
                    <a:pt x="329566" y="220054"/>
                  </a:lnTo>
                  <a:lnTo>
                    <a:pt x="342968" y="227038"/>
                  </a:lnTo>
                  <a:lnTo>
                    <a:pt x="348296" y="227757"/>
                  </a:lnTo>
                  <a:lnTo>
                    <a:pt x="372235" y="224032"/>
                  </a:lnTo>
                  <a:lnTo>
                    <a:pt x="379076" y="220947"/>
                  </a:lnTo>
                  <a:lnTo>
                    <a:pt x="396294" y="206142"/>
                  </a:lnTo>
                  <a:lnTo>
                    <a:pt x="411674" y="176979"/>
                  </a:lnTo>
                  <a:lnTo>
                    <a:pt x="420213" y="150334"/>
                  </a:lnTo>
                  <a:lnTo>
                    <a:pt x="423602" y="108923"/>
                  </a:lnTo>
                  <a:lnTo>
                    <a:pt x="421543" y="80891"/>
                  </a:lnTo>
                  <a:lnTo>
                    <a:pt x="416036" y="36548"/>
                  </a:lnTo>
                  <a:lnTo>
                    <a:pt x="414749" y="25173"/>
                  </a:lnTo>
                  <a:lnTo>
                    <a:pt x="406432" y="4349"/>
                  </a:lnTo>
                  <a:lnTo>
                    <a:pt x="404496" y="2899"/>
                  </a:lnTo>
                  <a:lnTo>
                    <a:pt x="39764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227"/>
            <p:cNvSpPr/>
            <p:nvPr/>
          </p:nvSpPr>
          <p:spPr>
            <a:xfrm>
              <a:off x="4090474" y="6072922"/>
              <a:ext cx="794066" cy="436606"/>
            </a:xfrm>
            <a:custGeom>
              <a:avLst/>
              <a:gdLst/>
              <a:ahLst/>
              <a:cxnLst/>
              <a:rect l="0" t="0" r="0" b="0"/>
              <a:pathLst>
                <a:path w="794066" h="436606">
                  <a:moveTo>
                    <a:pt x="133268" y="195719"/>
                  </a:moveTo>
                  <a:lnTo>
                    <a:pt x="125580" y="188030"/>
                  </a:lnTo>
                  <a:lnTo>
                    <a:pt x="90951" y="179133"/>
                  </a:lnTo>
                  <a:lnTo>
                    <a:pt x="55821" y="185660"/>
                  </a:lnTo>
                  <a:lnTo>
                    <a:pt x="43946" y="191579"/>
                  </a:lnTo>
                  <a:lnTo>
                    <a:pt x="15195" y="217186"/>
                  </a:lnTo>
                  <a:lnTo>
                    <a:pt x="7038" y="228741"/>
                  </a:lnTo>
                  <a:lnTo>
                    <a:pt x="1609" y="246403"/>
                  </a:lnTo>
                  <a:lnTo>
                    <a:pt x="0" y="264204"/>
                  </a:lnTo>
                  <a:lnTo>
                    <a:pt x="2270" y="273451"/>
                  </a:lnTo>
                  <a:lnTo>
                    <a:pt x="15586" y="296758"/>
                  </a:lnTo>
                  <a:lnTo>
                    <a:pt x="29387" y="306906"/>
                  </a:lnTo>
                  <a:lnTo>
                    <a:pt x="36828" y="309627"/>
                  </a:lnTo>
                  <a:lnTo>
                    <a:pt x="71150" y="311613"/>
                  </a:lnTo>
                  <a:lnTo>
                    <a:pt x="86640" y="307007"/>
                  </a:lnTo>
                  <a:lnTo>
                    <a:pt x="95347" y="299420"/>
                  </a:lnTo>
                  <a:lnTo>
                    <a:pt x="117287" y="272654"/>
                  </a:lnTo>
                  <a:lnTo>
                    <a:pt x="129856" y="231213"/>
                  </a:lnTo>
                  <a:lnTo>
                    <a:pt x="133257" y="187367"/>
                  </a:lnTo>
                  <a:lnTo>
                    <a:pt x="134260" y="210175"/>
                  </a:lnTo>
                  <a:lnTo>
                    <a:pt x="142362" y="252575"/>
                  </a:lnTo>
                  <a:lnTo>
                    <a:pt x="154394" y="285663"/>
                  </a:lnTo>
                  <a:lnTo>
                    <a:pt x="175186" y="321628"/>
                  </a:lnTo>
                  <a:lnTo>
                    <a:pt x="206756" y="347227"/>
                  </a:lnTo>
                  <a:lnTo>
                    <a:pt x="212026" y="350303"/>
                  </a:lnTo>
                  <a:lnTo>
                    <a:pt x="216531" y="351360"/>
                  </a:lnTo>
                  <a:lnTo>
                    <a:pt x="220527" y="351073"/>
                  </a:lnTo>
                  <a:lnTo>
                    <a:pt x="238809" y="343484"/>
                  </a:lnTo>
                  <a:lnTo>
                    <a:pt x="247314" y="335476"/>
                  </a:lnTo>
                  <a:lnTo>
                    <a:pt x="257679" y="317165"/>
                  </a:lnTo>
                  <a:lnTo>
                    <a:pt x="279224" y="274624"/>
                  </a:lnTo>
                  <a:lnTo>
                    <a:pt x="290789" y="235852"/>
                  </a:lnTo>
                  <a:lnTo>
                    <a:pt x="300789" y="196106"/>
                  </a:lnTo>
                  <a:lnTo>
                    <a:pt x="302509" y="181464"/>
                  </a:lnTo>
                  <a:lnTo>
                    <a:pt x="303642" y="180262"/>
                  </a:lnTo>
                  <a:lnTo>
                    <a:pt x="307547" y="178927"/>
                  </a:lnTo>
                  <a:lnTo>
                    <a:pt x="308985" y="179563"/>
                  </a:lnTo>
                  <a:lnTo>
                    <a:pt x="309944" y="180980"/>
                  </a:lnTo>
                  <a:lnTo>
                    <a:pt x="322836" y="222821"/>
                  </a:lnTo>
                  <a:lnTo>
                    <a:pt x="326661" y="235545"/>
                  </a:lnTo>
                  <a:lnTo>
                    <a:pt x="334059" y="271887"/>
                  </a:lnTo>
                  <a:lnTo>
                    <a:pt x="347760" y="300068"/>
                  </a:lnTo>
                  <a:lnTo>
                    <a:pt x="368427" y="323546"/>
                  </a:lnTo>
                  <a:lnTo>
                    <a:pt x="374375" y="326945"/>
                  </a:lnTo>
                  <a:lnTo>
                    <a:pt x="383117" y="329306"/>
                  </a:lnTo>
                  <a:lnTo>
                    <a:pt x="387517" y="329505"/>
                  </a:lnTo>
                  <a:lnTo>
                    <a:pt x="389088" y="327573"/>
                  </a:lnTo>
                  <a:lnTo>
                    <a:pt x="391299" y="315374"/>
                  </a:lnTo>
                  <a:lnTo>
                    <a:pt x="392174" y="273301"/>
                  </a:lnTo>
                  <a:lnTo>
                    <a:pt x="393214" y="232063"/>
                  </a:lnTo>
                  <a:lnTo>
                    <a:pt x="404657" y="199170"/>
                  </a:lnTo>
                  <a:lnTo>
                    <a:pt x="413220" y="185717"/>
                  </a:lnTo>
                  <a:lnTo>
                    <a:pt x="419087" y="181352"/>
                  </a:lnTo>
                  <a:lnTo>
                    <a:pt x="425994" y="179411"/>
                  </a:lnTo>
                  <a:lnTo>
                    <a:pt x="469776" y="177920"/>
                  </a:lnTo>
                  <a:lnTo>
                    <a:pt x="511301" y="186957"/>
                  </a:lnTo>
                  <a:lnTo>
                    <a:pt x="552964" y="197764"/>
                  </a:lnTo>
                  <a:lnTo>
                    <a:pt x="569463" y="203742"/>
                  </a:lnTo>
                  <a:lnTo>
                    <a:pt x="578201" y="204529"/>
                  </a:lnTo>
                  <a:lnTo>
                    <a:pt x="578719" y="205561"/>
                  </a:lnTo>
                  <a:lnTo>
                    <a:pt x="579293" y="209353"/>
                  </a:lnTo>
                  <a:lnTo>
                    <a:pt x="576902" y="214347"/>
                  </a:lnTo>
                  <a:lnTo>
                    <a:pt x="545197" y="255786"/>
                  </a:lnTo>
                  <a:lnTo>
                    <a:pt x="523561" y="291016"/>
                  </a:lnTo>
                  <a:lnTo>
                    <a:pt x="518493" y="313798"/>
                  </a:lnTo>
                  <a:lnTo>
                    <a:pt x="517799" y="321951"/>
                  </a:lnTo>
                  <a:lnTo>
                    <a:pt x="522149" y="336860"/>
                  </a:lnTo>
                  <a:lnTo>
                    <a:pt x="529677" y="345430"/>
                  </a:lnTo>
                  <a:lnTo>
                    <a:pt x="538645" y="351554"/>
                  </a:lnTo>
                  <a:lnTo>
                    <a:pt x="545938" y="354275"/>
                  </a:lnTo>
                  <a:lnTo>
                    <a:pt x="560363" y="355808"/>
                  </a:lnTo>
                  <a:lnTo>
                    <a:pt x="599503" y="343968"/>
                  </a:lnTo>
                  <a:lnTo>
                    <a:pt x="624961" y="330705"/>
                  </a:lnTo>
                  <a:lnTo>
                    <a:pt x="653102" y="301317"/>
                  </a:lnTo>
                  <a:lnTo>
                    <a:pt x="677769" y="264202"/>
                  </a:lnTo>
                  <a:lnTo>
                    <a:pt x="693130" y="230562"/>
                  </a:lnTo>
                  <a:lnTo>
                    <a:pt x="703966" y="192813"/>
                  </a:lnTo>
                  <a:lnTo>
                    <a:pt x="713460" y="152855"/>
                  </a:lnTo>
                  <a:lnTo>
                    <a:pt x="720817" y="108539"/>
                  </a:lnTo>
                  <a:lnTo>
                    <a:pt x="715141" y="64984"/>
                  </a:lnTo>
                  <a:lnTo>
                    <a:pt x="706330" y="22288"/>
                  </a:lnTo>
                  <a:lnTo>
                    <a:pt x="703825" y="16598"/>
                  </a:lnTo>
                  <a:lnTo>
                    <a:pt x="695750" y="7630"/>
                  </a:lnTo>
                  <a:lnTo>
                    <a:pt x="688192" y="2983"/>
                  </a:lnTo>
                  <a:lnTo>
                    <a:pt x="679996" y="0"/>
                  </a:lnTo>
                  <a:lnTo>
                    <a:pt x="676230" y="2237"/>
                  </a:lnTo>
                  <a:lnTo>
                    <a:pt x="673836" y="4223"/>
                  </a:lnTo>
                  <a:lnTo>
                    <a:pt x="671176" y="11722"/>
                  </a:lnTo>
                  <a:lnTo>
                    <a:pt x="669330" y="46546"/>
                  </a:lnTo>
                  <a:lnTo>
                    <a:pt x="669104" y="89670"/>
                  </a:lnTo>
                  <a:lnTo>
                    <a:pt x="671711" y="127255"/>
                  </a:lnTo>
                  <a:lnTo>
                    <a:pt x="676122" y="169811"/>
                  </a:lnTo>
                  <a:lnTo>
                    <a:pt x="680075" y="211193"/>
                  </a:lnTo>
                  <a:lnTo>
                    <a:pt x="687530" y="248591"/>
                  </a:lnTo>
                  <a:lnTo>
                    <a:pt x="696023" y="284806"/>
                  </a:lnTo>
                  <a:lnTo>
                    <a:pt x="702177" y="320672"/>
                  </a:lnTo>
                  <a:lnTo>
                    <a:pt x="708997" y="363607"/>
                  </a:lnTo>
                  <a:lnTo>
                    <a:pt x="720890" y="399758"/>
                  </a:lnTo>
                  <a:lnTo>
                    <a:pt x="735783" y="419665"/>
                  </a:lnTo>
                  <a:lnTo>
                    <a:pt x="751771" y="431296"/>
                  </a:lnTo>
                  <a:lnTo>
                    <a:pt x="759724" y="434365"/>
                  </a:lnTo>
                  <a:lnTo>
                    <a:pt x="786730" y="436605"/>
                  </a:lnTo>
                  <a:lnTo>
                    <a:pt x="789175" y="435684"/>
                  </a:lnTo>
                  <a:lnTo>
                    <a:pt x="790805" y="434078"/>
                  </a:lnTo>
                  <a:lnTo>
                    <a:pt x="794065" y="4278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228"/>
            <p:cNvSpPr/>
            <p:nvPr/>
          </p:nvSpPr>
          <p:spPr>
            <a:xfrm>
              <a:off x="5018491" y="6107928"/>
              <a:ext cx="321463" cy="320826"/>
            </a:xfrm>
            <a:custGeom>
              <a:avLst/>
              <a:gdLst/>
              <a:ahLst/>
              <a:cxnLst/>
              <a:rect l="0" t="0" r="0" b="0"/>
              <a:pathLst>
                <a:path w="321463" h="320826">
                  <a:moveTo>
                    <a:pt x="321462" y="17838"/>
                  </a:moveTo>
                  <a:lnTo>
                    <a:pt x="321462" y="13097"/>
                  </a:lnTo>
                  <a:lnTo>
                    <a:pt x="320470" y="11701"/>
                  </a:lnTo>
                  <a:lnTo>
                    <a:pt x="318817" y="10769"/>
                  </a:lnTo>
                  <a:lnTo>
                    <a:pt x="309033" y="9276"/>
                  </a:lnTo>
                  <a:lnTo>
                    <a:pt x="267632" y="8923"/>
                  </a:lnTo>
                  <a:lnTo>
                    <a:pt x="229964" y="7918"/>
                  </a:lnTo>
                  <a:lnTo>
                    <a:pt x="189140" y="1840"/>
                  </a:lnTo>
                  <a:lnTo>
                    <a:pt x="147378" y="346"/>
                  </a:lnTo>
                  <a:lnTo>
                    <a:pt x="112675" y="87"/>
                  </a:lnTo>
                  <a:lnTo>
                    <a:pt x="73514" y="0"/>
                  </a:lnTo>
                  <a:lnTo>
                    <a:pt x="34172" y="972"/>
                  </a:lnTo>
                  <a:lnTo>
                    <a:pt x="25767" y="4720"/>
                  </a:lnTo>
                  <a:lnTo>
                    <a:pt x="6119" y="20969"/>
                  </a:lnTo>
                  <a:lnTo>
                    <a:pt x="2715" y="29482"/>
                  </a:lnTo>
                  <a:lnTo>
                    <a:pt x="64" y="72038"/>
                  </a:lnTo>
                  <a:lnTo>
                    <a:pt x="0" y="109835"/>
                  </a:lnTo>
                  <a:lnTo>
                    <a:pt x="988" y="125202"/>
                  </a:lnTo>
                  <a:lnTo>
                    <a:pt x="8372" y="169480"/>
                  </a:lnTo>
                  <a:lnTo>
                    <a:pt x="9670" y="181476"/>
                  </a:lnTo>
                  <a:lnTo>
                    <a:pt x="22216" y="221482"/>
                  </a:lnTo>
                  <a:lnTo>
                    <a:pt x="56977" y="261989"/>
                  </a:lnTo>
                  <a:lnTo>
                    <a:pt x="86370" y="286950"/>
                  </a:lnTo>
                  <a:lnTo>
                    <a:pt x="125800" y="303356"/>
                  </a:lnTo>
                  <a:lnTo>
                    <a:pt x="152032" y="309803"/>
                  </a:lnTo>
                  <a:lnTo>
                    <a:pt x="196478" y="318297"/>
                  </a:lnTo>
                  <a:lnTo>
                    <a:pt x="234817" y="320825"/>
                  </a:lnTo>
                  <a:lnTo>
                    <a:pt x="263378" y="318617"/>
                  </a:lnTo>
                  <a:lnTo>
                    <a:pt x="307629" y="303339"/>
                  </a:lnTo>
                  <a:lnTo>
                    <a:pt x="321462" y="294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229"/>
            <p:cNvSpPr/>
            <p:nvPr/>
          </p:nvSpPr>
          <p:spPr>
            <a:xfrm>
              <a:off x="5036344" y="6277570"/>
              <a:ext cx="214313" cy="24949"/>
            </a:xfrm>
            <a:custGeom>
              <a:avLst/>
              <a:gdLst/>
              <a:ahLst/>
              <a:cxnLst/>
              <a:rect l="0" t="0" r="0" b="0"/>
              <a:pathLst>
                <a:path w="214313" h="24949">
                  <a:moveTo>
                    <a:pt x="0" y="8930"/>
                  </a:moveTo>
                  <a:lnTo>
                    <a:pt x="4740" y="8930"/>
                  </a:lnTo>
                  <a:lnTo>
                    <a:pt x="9713" y="11576"/>
                  </a:lnTo>
                  <a:lnTo>
                    <a:pt x="15231" y="15067"/>
                  </a:lnTo>
                  <a:lnTo>
                    <a:pt x="24908" y="17033"/>
                  </a:lnTo>
                  <a:lnTo>
                    <a:pt x="64041" y="23924"/>
                  </a:lnTo>
                  <a:lnTo>
                    <a:pt x="90743" y="24948"/>
                  </a:lnTo>
                  <a:lnTo>
                    <a:pt x="134819" y="16908"/>
                  </a:lnTo>
                  <a:lnTo>
                    <a:pt x="177002" y="10506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230"/>
            <p:cNvSpPr/>
            <p:nvPr/>
          </p:nvSpPr>
          <p:spPr>
            <a:xfrm>
              <a:off x="5286375" y="6277570"/>
              <a:ext cx="258962" cy="107158"/>
            </a:xfrm>
            <a:custGeom>
              <a:avLst/>
              <a:gdLst/>
              <a:ahLst/>
              <a:cxnLst/>
              <a:rect l="0" t="0" r="0" b="0"/>
              <a:pathLst>
                <a:path w="258962" h="107158">
                  <a:moveTo>
                    <a:pt x="0" y="0"/>
                  </a:moveTo>
                  <a:lnTo>
                    <a:pt x="15231" y="14240"/>
                  </a:lnTo>
                  <a:lnTo>
                    <a:pt x="24908" y="18771"/>
                  </a:lnTo>
                  <a:lnTo>
                    <a:pt x="64041" y="47236"/>
                  </a:lnTo>
                  <a:lnTo>
                    <a:pt x="101175" y="64489"/>
                  </a:lnTo>
                  <a:lnTo>
                    <a:pt x="134819" y="78308"/>
                  </a:lnTo>
                  <a:lnTo>
                    <a:pt x="172569" y="88687"/>
                  </a:lnTo>
                  <a:lnTo>
                    <a:pt x="209881" y="98046"/>
                  </a:lnTo>
                  <a:lnTo>
                    <a:pt x="258961" y="107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231"/>
            <p:cNvSpPr/>
            <p:nvPr/>
          </p:nvSpPr>
          <p:spPr>
            <a:xfrm>
              <a:off x="5384602" y="6268641"/>
              <a:ext cx="205383" cy="160735"/>
            </a:xfrm>
            <a:custGeom>
              <a:avLst/>
              <a:gdLst/>
              <a:ahLst/>
              <a:cxnLst/>
              <a:rect l="0" t="0" r="0" b="0"/>
              <a:pathLst>
                <a:path w="205383" h="160735">
                  <a:moveTo>
                    <a:pt x="205382" y="0"/>
                  </a:moveTo>
                  <a:lnTo>
                    <a:pt x="185955" y="16781"/>
                  </a:lnTo>
                  <a:lnTo>
                    <a:pt x="176904" y="23333"/>
                  </a:lnTo>
                  <a:lnTo>
                    <a:pt x="168832" y="33592"/>
                  </a:lnTo>
                  <a:lnTo>
                    <a:pt x="132660" y="64776"/>
                  </a:lnTo>
                  <a:lnTo>
                    <a:pt x="89127" y="100387"/>
                  </a:lnTo>
                  <a:lnTo>
                    <a:pt x="53544" y="129631"/>
                  </a:lnTo>
                  <a:lnTo>
                    <a:pt x="9794" y="155266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232"/>
            <p:cNvSpPr/>
            <p:nvPr/>
          </p:nvSpPr>
          <p:spPr>
            <a:xfrm>
              <a:off x="5600714" y="6153138"/>
              <a:ext cx="229791" cy="390357"/>
            </a:xfrm>
            <a:custGeom>
              <a:avLst/>
              <a:gdLst/>
              <a:ahLst/>
              <a:cxnLst/>
              <a:rect l="0" t="0" r="0" b="0"/>
              <a:pathLst>
                <a:path w="229791" h="390357">
                  <a:moveTo>
                    <a:pt x="42849" y="142292"/>
                  </a:moveTo>
                  <a:lnTo>
                    <a:pt x="42849" y="151773"/>
                  </a:lnTo>
                  <a:lnTo>
                    <a:pt x="45494" y="159073"/>
                  </a:lnTo>
                  <a:lnTo>
                    <a:pt x="48985" y="165625"/>
                  </a:lnTo>
                  <a:lnTo>
                    <a:pt x="58683" y="208985"/>
                  </a:lnTo>
                  <a:lnTo>
                    <a:pt x="65048" y="248511"/>
                  </a:lnTo>
                  <a:lnTo>
                    <a:pt x="69723" y="291119"/>
                  </a:lnTo>
                  <a:lnTo>
                    <a:pt x="79173" y="329227"/>
                  </a:lnTo>
                  <a:lnTo>
                    <a:pt x="89412" y="370982"/>
                  </a:lnTo>
                  <a:lnTo>
                    <a:pt x="103704" y="390356"/>
                  </a:lnTo>
                  <a:lnTo>
                    <a:pt x="104255" y="390019"/>
                  </a:lnTo>
                  <a:lnTo>
                    <a:pt x="104867" y="386999"/>
                  </a:lnTo>
                  <a:lnTo>
                    <a:pt x="89891" y="344705"/>
                  </a:lnTo>
                  <a:lnTo>
                    <a:pt x="86577" y="327503"/>
                  </a:lnTo>
                  <a:lnTo>
                    <a:pt x="68280" y="284122"/>
                  </a:lnTo>
                  <a:lnTo>
                    <a:pt x="54021" y="246493"/>
                  </a:lnTo>
                  <a:lnTo>
                    <a:pt x="40867" y="206570"/>
                  </a:lnTo>
                  <a:lnTo>
                    <a:pt x="27048" y="166959"/>
                  </a:lnTo>
                  <a:lnTo>
                    <a:pt x="16669" y="126450"/>
                  </a:lnTo>
                  <a:lnTo>
                    <a:pt x="4273" y="81946"/>
                  </a:lnTo>
                  <a:lnTo>
                    <a:pt x="0" y="53635"/>
                  </a:lnTo>
                  <a:lnTo>
                    <a:pt x="3473" y="31136"/>
                  </a:lnTo>
                  <a:lnTo>
                    <a:pt x="10797" y="20791"/>
                  </a:lnTo>
                  <a:lnTo>
                    <a:pt x="26926" y="6064"/>
                  </a:lnTo>
                  <a:lnTo>
                    <a:pt x="38749" y="2371"/>
                  </a:lnTo>
                  <a:lnTo>
                    <a:pt x="70592" y="0"/>
                  </a:lnTo>
                  <a:lnTo>
                    <a:pt x="96709" y="4330"/>
                  </a:lnTo>
                  <a:lnTo>
                    <a:pt x="123299" y="16637"/>
                  </a:lnTo>
                  <a:lnTo>
                    <a:pt x="167875" y="51441"/>
                  </a:lnTo>
                  <a:lnTo>
                    <a:pt x="192010" y="73039"/>
                  </a:lnTo>
                  <a:lnTo>
                    <a:pt x="204393" y="90677"/>
                  </a:lnTo>
                  <a:lnTo>
                    <a:pt x="220426" y="131692"/>
                  </a:lnTo>
                  <a:lnTo>
                    <a:pt x="228408" y="164010"/>
                  </a:lnTo>
                  <a:lnTo>
                    <a:pt x="229790" y="183343"/>
                  </a:lnTo>
                  <a:lnTo>
                    <a:pt x="225459" y="201639"/>
                  </a:lnTo>
                  <a:lnTo>
                    <a:pt x="217935" y="211001"/>
                  </a:lnTo>
                  <a:lnTo>
                    <a:pt x="207977" y="217478"/>
                  </a:lnTo>
                  <a:lnTo>
                    <a:pt x="185415" y="221636"/>
                  </a:lnTo>
                  <a:lnTo>
                    <a:pt x="172688" y="221212"/>
                  </a:lnTo>
                  <a:lnTo>
                    <a:pt x="150773" y="215395"/>
                  </a:lnTo>
                  <a:lnTo>
                    <a:pt x="114286" y="195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233"/>
            <p:cNvSpPr/>
            <p:nvPr/>
          </p:nvSpPr>
          <p:spPr>
            <a:xfrm>
              <a:off x="5850791" y="6259711"/>
              <a:ext cx="274976" cy="124459"/>
            </a:xfrm>
            <a:custGeom>
              <a:avLst/>
              <a:gdLst/>
              <a:ahLst/>
              <a:cxnLst/>
              <a:rect l="0" t="0" r="0" b="0"/>
              <a:pathLst>
                <a:path w="274976" h="124459">
                  <a:moveTo>
                    <a:pt x="158889" y="0"/>
                  </a:moveTo>
                  <a:lnTo>
                    <a:pt x="151200" y="7689"/>
                  </a:lnTo>
                  <a:lnTo>
                    <a:pt x="145586" y="8561"/>
                  </a:lnTo>
                  <a:lnTo>
                    <a:pt x="119556" y="11527"/>
                  </a:lnTo>
                  <a:lnTo>
                    <a:pt x="79038" y="17026"/>
                  </a:lnTo>
                  <a:lnTo>
                    <a:pt x="34988" y="23923"/>
                  </a:lnTo>
                  <a:lnTo>
                    <a:pt x="21085" y="26932"/>
                  </a:lnTo>
                  <a:lnTo>
                    <a:pt x="7498" y="36335"/>
                  </a:lnTo>
                  <a:lnTo>
                    <a:pt x="0" y="43007"/>
                  </a:lnTo>
                  <a:lnTo>
                    <a:pt x="377" y="44546"/>
                  </a:lnTo>
                  <a:lnTo>
                    <a:pt x="10745" y="56933"/>
                  </a:lnTo>
                  <a:lnTo>
                    <a:pt x="18964" y="60030"/>
                  </a:lnTo>
                  <a:lnTo>
                    <a:pt x="57858" y="62363"/>
                  </a:lnTo>
                  <a:lnTo>
                    <a:pt x="98160" y="50066"/>
                  </a:lnTo>
                  <a:lnTo>
                    <a:pt x="138618" y="42716"/>
                  </a:lnTo>
                  <a:lnTo>
                    <a:pt x="164366" y="37101"/>
                  </a:lnTo>
                  <a:lnTo>
                    <a:pt x="188090" y="35840"/>
                  </a:lnTo>
                  <a:lnTo>
                    <a:pt x="202157" y="40495"/>
                  </a:lnTo>
                  <a:lnTo>
                    <a:pt x="217560" y="50957"/>
                  </a:lnTo>
                  <a:lnTo>
                    <a:pt x="227095" y="60629"/>
                  </a:lnTo>
                  <a:lnTo>
                    <a:pt x="244194" y="86494"/>
                  </a:lnTo>
                  <a:lnTo>
                    <a:pt x="250043" y="105132"/>
                  </a:lnTo>
                  <a:lnTo>
                    <a:pt x="260458" y="118662"/>
                  </a:lnTo>
                  <a:lnTo>
                    <a:pt x="266208" y="122192"/>
                  </a:lnTo>
                  <a:lnTo>
                    <a:pt x="273243" y="124458"/>
                  </a:lnTo>
                  <a:lnTo>
                    <a:pt x="273820" y="123652"/>
                  </a:lnTo>
                  <a:lnTo>
                    <a:pt x="274975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234"/>
            <p:cNvSpPr/>
            <p:nvPr/>
          </p:nvSpPr>
          <p:spPr>
            <a:xfrm>
              <a:off x="6179344" y="6215063"/>
              <a:ext cx="223243" cy="205072"/>
            </a:xfrm>
            <a:custGeom>
              <a:avLst/>
              <a:gdLst/>
              <a:ahLst/>
              <a:cxnLst/>
              <a:rect l="0" t="0" r="0" b="0"/>
              <a:pathLst>
                <a:path w="223243" h="205072">
                  <a:moveTo>
                    <a:pt x="0" y="0"/>
                  </a:moveTo>
                  <a:lnTo>
                    <a:pt x="0" y="7688"/>
                  </a:lnTo>
                  <a:lnTo>
                    <a:pt x="6137" y="15813"/>
                  </a:lnTo>
                  <a:lnTo>
                    <a:pt x="18480" y="55200"/>
                  </a:lnTo>
                  <a:lnTo>
                    <a:pt x="32824" y="98439"/>
                  </a:lnTo>
                  <a:lnTo>
                    <a:pt x="42895" y="138162"/>
                  </a:lnTo>
                  <a:lnTo>
                    <a:pt x="58785" y="181468"/>
                  </a:lnTo>
                  <a:lnTo>
                    <a:pt x="62397" y="197415"/>
                  </a:lnTo>
                  <a:lnTo>
                    <a:pt x="64418" y="200070"/>
                  </a:lnTo>
                  <a:lnTo>
                    <a:pt x="71026" y="205071"/>
                  </a:lnTo>
                  <a:lnTo>
                    <a:pt x="71316" y="200549"/>
                  </a:lnTo>
                  <a:lnTo>
                    <a:pt x="63328" y="166230"/>
                  </a:lnTo>
                  <a:lnTo>
                    <a:pt x="62580" y="123799"/>
                  </a:lnTo>
                  <a:lnTo>
                    <a:pt x="65168" y="89056"/>
                  </a:lnTo>
                  <a:lnTo>
                    <a:pt x="80601" y="45411"/>
                  </a:lnTo>
                  <a:lnTo>
                    <a:pt x="92319" y="25727"/>
                  </a:lnTo>
                  <a:lnTo>
                    <a:pt x="101216" y="15450"/>
                  </a:lnTo>
                  <a:lnTo>
                    <a:pt x="104189" y="14268"/>
                  </a:lnTo>
                  <a:lnTo>
                    <a:pt x="107162" y="14473"/>
                  </a:lnTo>
                  <a:lnTo>
                    <a:pt x="113111" y="17346"/>
                  </a:lnTo>
                  <a:lnTo>
                    <a:pt x="127993" y="30090"/>
                  </a:lnTo>
                  <a:lnTo>
                    <a:pt x="154965" y="71988"/>
                  </a:lnTo>
                  <a:lnTo>
                    <a:pt x="175372" y="116056"/>
                  </a:lnTo>
                  <a:lnTo>
                    <a:pt x="196438" y="157912"/>
                  </a:lnTo>
                  <a:lnTo>
                    <a:pt x="201407" y="165433"/>
                  </a:lnTo>
                  <a:lnTo>
                    <a:pt x="203616" y="172083"/>
                  </a:lnTo>
                  <a:lnTo>
                    <a:pt x="205197" y="173260"/>
                  </a:lnTo>
                  <a:lnTo>
                    <a:pt x="207244" y="173054"/>
                  </a:lnTo>
                  <a:lnTo>
                    <a:pt x="212916" y="170333"/>
                  </a:lnTo>
                  <a:lnTo>
                    <a:pt x="223242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235"/>
            <p:cNvSpPr/>
            <p:nvPr/>
          </p:nvSpPr>
          <p:spPr>
            <a:xfrm>
              <a:off x="6484762" y="6153796"/>
              <a:ext cx="149428" cy="221833"/>
            </a:xfrm>
            <a:custGeom>
              <a:avLst/>
              <a:gdLst/>
              <a:ahLst/>
              <a:cxnLst/>
              <a:rect l="0" t="0" r="0" b="0"/>
              <a:pathLst>
                <a:path w="149428" h="221833">
                  <a:moveTo>
                    <a:pt x="114277" y="7688"/>
                  </a:moveTo>
                  <a:lnTo>
                    <a:pt x="84366" y="7688"/>
                  </a:lnTo>
                  <a:lnTo>
                    <a:pt x="54210" y="0"/>
                  </a:lnTo>
                  <a:lnTo>
                    <a:pt x="23721" y="6556"/>
                  </a:lnTo>
                  <a:lnTo>
                    <a:pt x="16813" y="9831"/>
                  </a:lnTo>
                  <a:lnTo>
                    <a:pt x="4295" y="20018"/>
                  </a:lnTo>
                  <a:lnTo>
                    <a:pt x="904" y="28382"/>
                  </a:lnTo>
                  <a:lnTo>
                    <a:pt x="0" y="33390"/>
                  </a:lnTo>
                  <a:lnTo>
                    <a:pt x="1641" y="44247"/>
                  </a:lnTo>
                  <a:lnTo>
                    <a:pt x="14520" y="79420"/>
                  </a:lnTo>
                  <a:lnTo>
                    <a:pt x="47197" y="123722"/>
                  </a:lnTo>
                  <a:lnTo>
                    <a:pt x="89671" y="162204"/>
                  </a:lnTo>
                  <a:lnTo>
                    <a:pt x="133319" y="205344"/>
                  </a:lnTo>
                  <a:lnTo>
                    <a:pt x="149427" y="221432"/>
                  </a:lnTo>
                  <a:lnTo>
                    <a:pt x="145087" y="221832"/>
                  </a:lnTo>
                  <a:lnTo>
                    <a:pt x="105040" y="210971"/>
                  </a:lnTo>
                  <a:lnTo>
                    <a:pt x="63658" y="192112"/>
                  </a:lnTo>
                  <a:lnTo>
                    <a:pt x="33908" y="174691"/>
                  </a:lnTo>
                  <a:lnTo>
                    <a:pt x="16051" y="1594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236"/>
            <p:cNvSpPr/>
            <p:nvPr/>
          </p:nvSpPr>
          <p:spPr>
            <a:xfrm>
              <a:off x="6741914" y="6295430"/>
              <a:ext cx="1" cy="133946"/>
            </a:xfrm>
            <a:custGeom>
              <a:avLst/>
              <a:gdLst/>
              <a:ahLst/>
              <a:cxnLst/>
              <a:rect l="0" t="0" r="0" b="0"/>
              <a:pathLst>
                <a:path w="1" h="133946">
                  <a:moveTo>
                    <a:pt x="0" y="0"/>
                  </a:moveTo>
                  <a:lnTo>
                    <a:pt x="0" y="40527"/>
                  </a:lnTo>
                  <a:lnTo>
                    <a:pt x="0" y="82651"/>
                  </a:lnTo>
                  <a:lnTo>
                    <a:pt x="0" y="125839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237"/>
            <p:cNvSpPr/>
            <p:nvPr/>
          </p:nvSpPr>
          <p:spPr>
            <a:xfrm>
              <a:off x="6885322" y="6170563"/>
              <a:ext cx="597757" cy="409112"/>
            </a:xfrm>
            <a:custGeom>
              <a:avLst/>
              <a:gdLst/>
              <a:ahLst/>
              <a:cxnLst/>
              <a:rect l="0" t="0" r="0" b="0"/>
              <a:pathLst>
                <a:path w="597757" h="409112">
                  <a:moveTo>
                    <a:pt x="88764" y="124867"/>
                  </a:moveTo>
                  <a:lnTo>
                    <a:pt x="84023" y="124867"/>
                  </a:lnTo>
                  <a:lnTo>
                    <a:pt x="79051" y="122221"/>
                  </a:lnTo>
                  <a:lnTo>
                    <a:pt x="73533" y="118730"/>
                  </a:lnTo>
                  <a:lnTo>
                    <a:pt x="61907" y="116489"/>
                  </a:lnTo>
                  <a:lnTo>
                    <a:pt x="58953" y="116305"/>
                  </a:lnTo>
                  <a:lnTo>
                    <a:pt x="53025" y="118746"/>
                  </a:lnTo>
                  <a:lnTo>
                    <a:pt x="50055" y="120787"/>
                  </a:lnTo>
                  <a:lnTo>
                    <a:pt x="36394" y="123658"/>
                  </a:lnTo>
                  <a:lnTo>
                    <a:pt x="14717" y="124760"/>
                  </a:lnTo>
                  <a:lnTo>
                    <a:pt x="8560" y="127465"/>
                  </a:lnTo>
                  <a:lnTo>
                    <a:pt x="5529" y="129576"/>
                  </a:lnTo>
                  <a:lnTo>
                    <a:pt x="2161" y="134566"/>
                  </a:lnTo>
                  <a:lnTo>
                    <a:pt x="0" y="141114"/>
                  </a:lnTo>
                  <a:lnTo>
                    <a:pt x="4366" y="146989"/>
                  </a:lnTo>
                  <a:lnTo>
                    <a:pt x="9251" y="149581"/>
                  </a:lnTo>
                  <a:lnTo>
                    <a:pt x="53299" y="162626"/>
                  </a:lnTo>
                  <a:lnTo>
                    <a:pt x="66057" y="166453"/>
                  </a:lnTo>
                  <a:lnTo>
                    <a:pt x="107160" y="169112"/>
                  </a:lnTo>
                  <a:lnTo>
                    <a:pt x="147819" y="169479"/>
                  </a:lnTo>
                  <a:lnTo>
                    <a:pt x="161273" y="169505"/>
                  </a:lnTo>
                  <a:lnTo>
                    <a:pt x="168284" y="166865"/>
                  </a:lnTo>
                  <a:lnTo>
                    <a:pt x="174708" y="163376"/>
                  </a:lnTo>
                  <a:lnTo>
                    <a:pt x="185177" y="160953"/>
                  </a:lnTo>
                  <a:lnTo>
                    <a:pt x="185782" y="159838"/>
                  </a:lnTo>
                  <a:lnTo>
                    <a:pt x="186989" y="151666"/>
                  </a:lnTo>
                  <a:lnTo>
                    <a:pt x="174562" y="151657"/>
                  </a:lnTo>
                  <a:lnTo>
                    <a:pt x="168899" y="154302"/>
                  </a:lnTo>
                  <a:lnTo>
                    <a:pt x="161920" y="159344"/>
                  </a:lnTo>
                  <a:lnTo>
                    <a:pt x="152664" y="160477"/>
                  </a:lnTo>
                  <a:lnTo>
                    <a:pt x="152200" y="159521"/>
                  </a:lnTo>
                  <a:lnTo>
                    <a:pt x="151684" y="155813"/>
                  </a:lnTo>
                  <a:lnTo>
                    <a:pt x="148810" y="150857"/>
                  </a:lnTo>
                  <a:lnTo>
                    <a:pt x="145216" y="145348"/>
                  </a:lnTo>
                  <a:lnTo>
                    <a:pt x="143620" y="139592"/>
                  </a:lnTo>
                  <a:lnTo>
                    <a:pt x="144186" y="136668"/>
                  </a:lnTo>
                  <a:lnTo>
                    <a:pt x="148731" y="126820"/>
                  </a:lnTo>
                  <a:lnTo>
                    <a:pt x="151511" y="112767"/>
                  </a:lnTo>
                  <a:lnTo>
                    <a:pt x="171965" y="79597"/>
                  </a:lnTo>
                  <a:lnTo>
                    <a:pt x="202628" y="38706"/>
                  </a:lnTo>
                  <a:lnTo>
                    <a:pt x="216869" y="24813"/>
                  </a:lnTo>
                  <a:lnTo>
                    <a:pt x="242486" y="11205"/>
                  </a:lnTo>
                  <a:lnTo>
                    <a:pt x="248413" y="3656"/>
                  </a:lnTo>
                  <a:lnTo>
                    <a:pt x="253315" y="1542"/>
                  </a:lnTo>
                  <a:lnTo>
                    <a:pt x="270408" y="0"/>
                  </a:lnTo>
                  <a:lnTo>
                    <a:pt x="276321" y="2563"/>
                  </a:lnTo>
                  <a:lnTo>
                    <a:pt x="301866" y="25586"/>
                  </a:lnTo>
                  <a:lnTo>
                    <a:pt x="327636" y="66440"/>
                  </a:lnTo>
                  <a:lnTo>
                    <a:pt x="354168" y="107544"/>
                  </a:lnTo>
                  <a:lnTo>
                    <a:pt x="377587" y="149961"/>
                  </a:lnTo>
                  <a:lnTo>
                    <a:pt x="394386" y="184778"/>
                  </a:lnTo>
                  <a:lnTo>
                    <a:pt x="407081" y="221221"/>
                  </a:lnTo>
                  <a:lnTo>
                    <a:pt x="422968" y="262006"/>
                  </a:lnTo>
                  <a:lnTo>
                    <a:pt x="440244" y="299666"/>
                  </a:lnTo>
                  <a:lnTo>
                    <a:pt x="457931" y="335960"/>
                  </a:lnTo>
                  <a:lnTo>
                    <a:pt x="481685" y="378488"/>
                  </a:lnTo>
                  <a:lnTo>
                    <a:pt x="494575" y="392368"/>
                  </a:lnTo>
                  <a:lnTo>
                    <a:pt x="510226" y="401845"/>
                  </a:lnTo>
                  <a:lnTo>
                    <a:pt x="535772" y="408018"/>
                  </a:lnTo>
                  <a:lnTo>
                    <a:pt x="570078" y="409111"/>
                  </a:lnTo>
                  <a:lnTo>
                    <a:pt x="597756" y="4016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122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238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Europeans and Native Americans</vt:lpstr>
      <vt:lpstr>Pre Columbian America (1491)</vt:lpstr>
      <vt:lpstr>European interactions: Spanish</vt:lpstr>
      <vt:lpstr>Columbian Exchange</vt:lpstr>
      <vt:lpstr>Loss of cultural autonomy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Europeans and Native Americans</dc:title>
  <dc:creator>Windows User</dc:creator>
  <cp:lastModifiedBy>Windows User</cp:lastModifiedBy>
  <cp:revision>10</cp:revision>
  <dcterms:created xsi:type="dcterms:W3CDTF">2014-08-22T14:11:17Z</dcterms:created>
  <dcterms:modified xsi:type="dcterms:W3CDTF">2015-08-19T14:52:40Z</dcterms:modified>
</cp:coreProperties>
</file>