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A3A43-2592-4658-8DC1-E842162CA5FB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780F9-E0C1-43EE-A038-81A567FCD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84F64E-AF22-47FA-AADD-80A1F92B26A8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BC06E3-5A65-443F-97C6-955770857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THE MOST </a:t>
            </a:r>
            <a:r>
              <a:rPr lang="en-US" sz="9600" dirty="0" smtClean="0">
                <a:solidFill>
                  <a:srgbClr val="FF0000"/>
                </a:solidFill>
              </a:rPr>
              <a:t>BANG</a:t>
            </a:r>
            <a:r>
              <a:rPr lang="en-US" dirty="0" smtClean="0"/>
              <a:t>!!!</a:t>
            </a:r>
            <a:br>
              <a:rPr lang="en-US" dirty="0" smtClean="0"/>
            </a:br>
            <a:r>
              <a:rPr lang="en-US" sz="3600" dirty="0" smtClean="0"/>
              <a:t>For Your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BUCK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Awakening Revivalists preached equal access to God.</a:t>
            </a:r>
          </a:p>
          <a:p>
            <a:r>
              <a:rPr lang="en-US" dirty="0" smtClean="0"/>
              <a:t>Becomes </a:t>
            </a:r>
          </a:p>
          <a:p>
            <a:r>
              <a:rPr lang="en-US" dirty="0" smtClean="0"/>
              <a:t>Your Turn . . .</a:t>
            </a:r>
            <a:endParaRPr lang="en-US" dirty="0"/>
          </a:p>
        </p:txBody>
      </p:sp>
      <p:sp>
        <p:nvSpPr>
          <p:cNvPr id="4" name="Circular Arrow 3"/>
          <p:cNvSpPr/>
          <p:nvPr/>
        </p:nvSpPr>
        <p:spPr>
          <a:xfrm>
            <a:off x="2514600" y="251460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Fully Develop your ideas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two or three ideas to develop </a:t>
            </a:r>
          </a:p>
          <a:p>
            <a:pPr lvl="1"/>
            <a:r>
              <a:rPr lang="en-US" dirty="0" smtClean="0"/>
              <a:t>Puritan intolerance</a:t>
            </a:r>
          </a:p>
          <a:p>
            <a:pPr lvl="1"/>
            <a:r>
              <a:rPr lang="en-US" dirty="0" smtClean="0"/>
              <a:t>Treatment of Native Americans</a:t>
            </a:r>
          </a:p>
          <a:p>
            <a:pPr lvl="1"/>
            <a:r>
              <a:rPr lang="en-US" dirty="0" smtClean="0"/>
              <a:t>Slavery</a:t>
            </a:r>
          </a:p>
          <a:p>
            <a:pPr lvl="1"/>
            <a:r>
              <a:rPr lang="en-US" dirty="0" smtClean="0"/>
              <a:t>New England Democratic Institutions</a:t>
            </a:r>
          </a:p>
          <a:p>
            <a:pPr lvl="1"/>
            <a:r>
              <a:rPr lang="en-US" dirty="0" smtClean="0"/>
              <a:t>Colonial Diversity</a:t>
            </a:r>
          </a:p>
          <a:p>
            <a:pPr lvl="1"/>
            <a:r>
              <a:rPr lang="en-US" dirty="0" smtClean="0"/>
              <a:t>Colonial Uniformity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Extend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as many associated ideas into your original piece of evidence.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Extend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as many associated ideas into your original piece of evidence.</a:t>
            </a:r>
          </a:p>
          <a:p>
            <a:pPr lvl="1"/>
            <a:r>
              <a:rPr lang="en-US" dirty="0" smtClean="0"/>
              <a:t>Example # 1:  Many Enlightenment thinkers supported separation of church and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Extend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as many associated ideas into your original piece of evidence.</a:t>
            </a:r>
          </a:p>
          <a:p>
            <a:pPr lvl="1"/>
            <a:r>
              <a:rPr lang="en-US" dirty="0" smtClean="0"/>
              <a:t>Example:  Many Enlightenment thinkers supported separation of church and state.</a:t>
            </a:r>
          </a:p>
          <a:p>
            <a:pPr lvl="1">
              <a:buNone/>
            </a:pPr>
            <a:r>
              <a:rPr lang="en-US" dirty="0" smtClean="0"/>
              <a:t>BECOMES—</a:t>
            </a:r>
          </a:p>
          <a:p>
            <a:pPr lvl="2"/>
            <a:r>
              <a:rPr lang="en-US" sz="3600" dirty="0" smtClean="0"/>
              <a:t>Enlightenment thinkers such as    Locke and Voltaire supported separation of church and state.</a:t>
            </a:r>
            <a:endParaRPr lang="en-US" sz="3600" dirty="0"/>
          </a:p>
        </p:txBody>
      </p:sp>
      <p:sp>
        <p:nvSpPr>
          <p:cNvPr id="4" name="Circular Arrow 3"/>
          <p:cNvSpPr/>
          <p:nvPr/>
        </p:nvSpPr>
        <p:spPr>
          <a:xfrm>
            <a:off x="2895600" y="327660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Enlightenment people believed God created the world and set it into motion much like a watchmaker.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Enlightenment people believed God created the world and set it into motion much like a watchmaker.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BECOMES—</a:t>
            </a:r>
          </a:p>
          <a:p>
            <a:endParaRPr lang="en-US" dirty="0"/>
          </a:p>
        </p:txBody>
      </p:sp>
      <p:sp>
        <p:nvSpPr>
          <p:cNvPr id="4" name="Circular Arrow 3"/>
          <p:cNvSpPr/>
          <p:nvPr/>
        </p:nvSpPr>
        <p:spPr>
          <a:xfrm>
            <a:off x="2743200" y="289560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the Enlightenment people believed God created the world and set it into motion much like a watchmaker.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BECOMES—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Deists like Thomas Jefferson and Benjamin Franklin believed God created the world and set it into motion much like a watchmaker.  Natural laws govern the universe and Locke believed inalienable rights belonged to all men.</a:t>
            </a:r>
            <a:endParaRPr lang="en-US" sz="3200" dirty="0"/>
          </a:p>
        </p:txBody>
      </p:sp>
      <p:sp>
        <p:nvSpPr>
          <p:cNvPr id="4" name="Circular Arrow 3"/>
          <p:cNvSpPr/>
          <p:nvPr/>
        </p:nvSpPr>
        <p:spPr>
          <a:xfrm>
            <a:off x="2590800" y="274320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Awakening Revivalists preached equal access to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Awakening Revivalists preached equal access to God.</a:t>
            </a:r>
          </a:p>
          <a:p>
            <a:r>
              <a:rPr lang="en-US" dirty="0" smtClean="0"/>
              <a:t>Becomes </a:t>
            </a:r>
            <a:endParaRPr lang="en-US" dirty="0"/>
          </a:p>
        </p:txBody>
      </p:sp>
      <p:sp>
        <p:nvSpPr>
          <p:cNvPr id="4" name="Circular Arrow 3"/>
          <p:cNvSpPr/>
          <p:nvPr/>
        </p:nvSpPr>
        <p:spPr>
          <a:xfrm>
            <a:off x="2362200" y="259080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</TotalTime>
  <Words>272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GET THE MOST BANG!!! For Your</vt:lpstr>
      <vt:lpstr>How to Extend Evidence</vt:lpstr>
      <vt:lpstr>How to Extend Evidence</vt:lpstr>
      <vt:lpstr>How to Extend Evidence</vt:lpstr>
      <vt:lpstr>Examples #2</vt:lpstr>
      <vt:lpstr>Example #2</vt:lpstr>
      <vt:lpstr>Example #2</vt:lpstr>
      <vt:lpstr>EXAMPLE #3</vt:lpstr>
      <vt:lpstr>EXAMPLE #3</vt:lpstr>
      <vt:lpstr>EXAMPLE #3</vt:lpstr>
      <vt:lpstr>Fully Develop your ideas </vt:lpstr>
    </vt:vector>
  </TitlesOfParts>
  <Company>EDUHSD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THE MOST BANG!!! For Your</dc:title>
  <dc:creator>isstaff</dc:creator>
  <cp:lastModifiedBy>isstaff</cp:lastModifiedBy>
  <cp:revision>7</cp:revision>
  <dcterms:created xsi:type="dcterms:W3CDTF">2010-08-20T19:50:33Z</dcterms:created>
  <dcterms:modified xsi:type="dcterms:W3CDTF">2010-08-23T18:17:27Z</dcterms:modified>
</cp:coreProperties>
</file>