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91" d="100"/>
          <a:sy n="91" d="100"/>
        </p:scale>
        <p:origin x="-4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53D83D-AF6C-4CF5-8610-6881E3EECFE7}" type="datetimeFigureOut">
              <a:rPr lang="en-US" smtClean="0"/>
              <a:pPr/>
              <a:t>9/10/15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BE1D44-2E01-4CC1-88E7-3801212503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_main_im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4150" y="2033587"/>
            <a:ext cx="3695700" cy="35528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“If he [the stamp distributor] is in any post that unjustly ginds the face of the poor or that contributes to your slavery, ask him peaceably to resign and if he refuses to, use him in such a manner that he will be glad to do anything for a quiet life.  For Britons must never be slaves.  Therefore take care Mr. St__pm__n, alias the molten calf.  Amen.”</a:t>
            </a:r>
          </a:p>
          <a:p>
            <a:pPr lvl="1"/>
            <a:r>
              <a:rPr lang="en-US" dirty="0" smtClean="0"/>
              <a:t>Benjamin Church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am not much alarmed about your scheme [The Stamp Act] of raising money on us [Americans].”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am not much alarmed about your scheme [The Stamp Act] of raising money on us [Americans].”</a:t>
            </a:r>
          </a:p>
          <a:p>
            <a:pPr lvl="1"/>
            <a:r>
              <a:rPr lang="en-US" dirty="0" smtClean="0"/>
              <a:t>Benjamin Franklin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Will be Loyalist?  Who Patriot?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Townsend Revenue Act</a:t>
            </a:r>
            <a:endParaRPr lang="en-US" sz="6600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“By this regulation the governors will be rendered independent of the people and wanting no support from them, will have very little inducement to call the assemblies together.”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Townsend Revenue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“By this regulation the governors will be rendered independent of the people and wanting no support from them, will have very little inducement to call the assemblies together.”</a:t>
            </a:r>
          </a:p>
          <a:p>
            <a:pPr lvl="1"/>
            <a:r>
              <a:rPr lang="en-US" dirty="0" smtClean="0"/>
              <a:t>W. Samuel Johnson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riots around the seizure of Hancock’s sloop, “Liberty”;</a:t>
            </a:r>
          </a:p>
          <a:p>
            <a:r>
              <a:rPr lang="en-US" dirty="0" smtClean="0"/>
              <a:t>“[The riots are] incontestable proofs of our inflexible firmness and intrepidity when that first, best, dearest object, our freedom is in jeopardy.”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Townsend Revenue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riots around the seizure of Hancock’s sloop, “Liberty”;</a:t>
            </a:r>
          </a:p>
          <a:p>
            <a:r>
              <a:rPr lang="en-US" dirty="0" smtClean="0"/>
              <a:t>“[The riots are] incontestable proofs of our inflexible firmness and intrepidity when that first, best, dearest object, our freedom is in jeopardy.”</a:t>
            </a:r>
          </a:p>
          <a:p>
            <a:pPr lvl="1"/>
            <a:r>
              <a:rPr lang="en-US" dirty="0" smtClean="0"/>
              <a:t>Benjamin Church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Stamp Act was grievously complained of by all the colonies and is there any real difference between this act [Townsend] and the Stamp Act? . . .such acts are grievous to the subject, burdensome to trade, ruinous to the nation, and tending on the whole to injure the revenue of the crown.”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Townsend Revenue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Stamp Act was grievously complained of by all the colonies and is there any real difference between this act [Townsend] and the Stamp Act? . . .such acts are grievous to the subject, burdensome to trade, ruinous to the nation, and tending on the whole to injure the revenue of the crown.”</a:t>
            </a:r>
          </a:p>
          <a:p>
            <a:pPr lvl="1"/>
            <a:r>
              <a:rPr lang="en-US" dirty="0" smtClean="0"/>
              <a:t>Samuel Adams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Patriot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Who </a:t>
            </a:r>
            <a:br>
              <a:rPr lang="en-US" dirty="0" smtClean="0"/>
            </a:br>
            <a:r>
              <a:rPr lang="en-US" dirty="0" smtClean="0"/>
              <a:t>on the Stamp Act?</a:t>
            </a:r>
            <a:endParaRPr lang="en-US" dirty="0"/>
          </a:p>
        </p:txBody>
      </p:sp>
      <p:pic>
        <p:nvPicPr>
          <p:cNvPr id="106498" name="Picture 2" descr="http://legacy.owensboro.kctcs.edu/mmaltby/his108/Stamp%20Act%20sta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3524250" cy="317182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view, why is it not wise to apply these labels on Americans living through this tumultuous time?</a:t>
            </a:r>
          </a:p>
          <a:p>
            <a:r>
              <a:rPr lang="en-US" dirty="0" smtClean="0"/>
              <a:t>Brainstorm reasons why about:</a:t>
            </a:r>
          </a:p>
          <a:p>
            <a:pPr lvl="1"/>
            <a:r>
              <a:rPr lang="en-US" dirty="0" smtClean="0"/>
              <a:t> 1/5 were Patriots</a:t>
            </a:r>
          </a:p>
          <a:p>
            <a:pPr lvl="1"/>
            <a:r>
              <a:rPr lang="en-US" dirty="0" smtClean="0"/>
              <a:t>2/5 were Loyalists</a:t>
            </a:r>
          </a:p>
          <a:p>
            <a:pPr lvl="1"/>
            <a:r>
              <a:rPr lang="en-US" dirty="0" smtClean="0"/>
              <a:t>Most were undecided</a:t>
            </a:r>
          </a:p>
          <a:p>
            <a:r>
              <a:rPr lang="en-US" dirty="0" smtClean="0"/>
              <a:t>Look for reasons why eventually most Americans chose to support the Declaration of Independence.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Loyalist/Patriot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“[If] Britain does not allow America to write her own laws and impose her own taxes, then the connection between them ought to cease-and sooner or later it must inevitably cease and perhaps end in the total ruin of one or both of them.”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“[If] Britain does not allow America to write her own laws and impose her own taxes, then the connection between them ought to cease-and sooner or later it must inevitably cease and perhaps end in the total ruin of one or both of them.” William Smith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colonies claim the privilege which is common to all British subjects of being taxed only with their consent given by their representatives.”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colonies claim the privilege which is common to all British subjects of being taxed only with their consent given by their representatives.” </a:t>
            </a:r>
          </a:p>
          <a:p>
            <a:pPr lvl="1"/>
            <a:r>
              <a:rPr lang="en-US" dirty="0" smtClean="0"/>
              <a:t>Daniel Delany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Stamp Act is unconstitutional and very oppressive.”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Stamp Act is unconstitutional and very oppressive.”</a:t>
            </a:r>
          </a:p>
          <a:p>
            <a:pPr lvl="1"/>
            <a:r>
              <a:rPr lang="en-US" dirty="0" smtClean="0"/>
              <a:t>Joseph Galloway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Loyalist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he [the stamp distributor] is in any post that unjustly ginds the face of the poor or that contributes to your slavery, ask him peaceably to resign and if he refuses to, use him in such a manner that he will be glad to do anything for a quiet life.  For Britons must never be slaves.  Therefore take care Mr. St__pm__n, alias the molten calf.  Amen.”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299</TotalTime>
  <Words>779</Words>
  <Application>Microsoft Macintosh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AMERICAN REVOLUTION</vt:lpstr>
      <vt:lpstr>Who is Who  on the Stamp Act?</vt:lpstr>
      <vt:lpstr>Stamp Act</vt:lpstr>
      <vt:lpstr>Loyalist</vt:lpstr>
      <vt:lpstr>Stamp Act</vt:lpstr>
      <vt:lpstr>Loyalist</vt:lpstr>
      <vt:lpstr>Stamp Act</vt:lpstr>
      <vt:lpstr>Loyalist</vt:lpstr>
      <vt:lpstr>Stamp Act</vt:lpstr>
      <vt:lpstr>Loyalist</vt:lpstr>
      <vt:lpstr>Stamp Act</vt:lpstr>
      <vt:lpstr>Patriot</vt:lpstr>
      <vt:lpstr>Who Will be Loyalist?  Who Patriot?</vt:lpstr>
      <vt:lpstr>Townsend Revenue Act</vt:lpstr>
      <vt:lpstr>Loyalist</vt:lpstr>
      <vt:lpstr>Townsend Revenue Act</vt:lpstr>
      <vt:lpstr>Loyalist</vt:lpstr>
      <vt:lpstr>Townsend Revenue Act</vt:lpstr>
      <vt:lpstr>Patriot</vt:lpstr>
      <vt:lpstr>Loyalist/Patriot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</dc:title>
  <dc:creator>Aubrey</dc:creator>
  <cp:lastModifiedBy>Dana Lawrence</cp:lastModifiedBy>
  <cp:revision>32</cp:revision>
  <dcterms:created xsi:type="dcterms:W3CDTF">2010-08-30T22:57:13Z</dcterms:created>
  <dcterms:modified xsi:type="dcterms:W3CDTF">2015-09-11T00:27:04Z</dcterms:modified>
</cp:coreProperties>
</file>