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78" autoAdjust="0"/>
    <p:restoredTop sz="86420" autoAdjust="0"/>
  </p:normalViewPr>
  <p:slideViewPr>
    <p:cSldViewPr>
      <p:cViewPr varScale="1">
        <p:scale>
          <a:sx n="64" d="100"/>
          <a:sy n="64" d="100"/>
        </p:scale>
        <p:origin x="-1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361F-A7C3-46D7-BC52-B6D8E9DB3CF0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0B57-EA3D-4C8E-81B9-14CA74778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361F-A7C3-46D7-BC52-B6D8E9DB3CF0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0B57-EA3D-4C8E-81B9-14CA74778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361F-A7C3-46D7-BC52-B6D8E9DB3CF0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0B57-EA3D-4C8E-81B9-14CA74778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361F-A7C3-46D7-BC52-B6D8E9DB3CF0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0B57-EA3D-4C8E-81B9-14CA74778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361F-A7C3-46D7-BC52-B6D8E9DB3CF0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0B57-EA3D-4C8E-81B9-14CA74778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361F-A7C3-46D7-BC52-B6D8E9DB3CF0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0B57-EA3D-4C8E-81B9-14CA74778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361F-A7C3-46D7-BC52-B6D8E9DB3CF0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0B57-EA3D-4C8E-81B9-14CA74778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361F-A7C3-46D7-BC52-B6D8E9DB3CF0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0B57-EA3D-4C8E-81B9-14CA74778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361F-A7C3-46D7-BC52-B6D8E9DB3CF0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0B57-EA3D-4C8E-81B9-14CA74778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361F-A7C3-46D7-BC52-B6D8E9DB3CF0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0B57-EA3D-4C8E-81B9-14CA74778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361F-A7C3-46D7-BC52-B6D8E9DB3CF0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0B57-EA3D-4C8E-81B9-14CA74778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E361F-A7C3-46D7-BC52-B6D8E9DB3CF0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A0B57-EA3D-4C8E-81B9-14CA74778F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 Write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Peer Editing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GROUPS OF FOUR-</a:t>
            </a:r>
            <a:br>
              <a:rPr lang="en-US" dirty="0" smtClean="0"/>
            </a:br>
            <a:r>
              <a:rPr lang="en-US" dirty="0" smtClean="0"/>
              <a:t>(rotate papers clockwise)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Round One:</a:t>
            </a:r>
          </a:p>
          <a:p>
            <a:pPr lvl="1"/>
            <a:r>
              <a:rPr lang="en-US" u="sng" dirty="0" smtClean="0"/>
              <a:t>Underline </a:t>
            </a:r>
            <a:r>
              <a:rPr lang="en-US" dirty="0" smtClean="0"/>
              <a:t>evidence</a:t>
            </a:r>
          </a:p>
          <a:p>
            <a:r>
              <a:rPr lang="en-US" dirty="0" smtClean="0"/>
              <a:t>Round Two:</a:t>
            </a:r>
          </a:p>
          <a:p>
            <a:pPr lvl="1"/>
            <a:r>
              <a:rPr lang="en-US" dirty="0" smtClean="0"/>
              <a:t>Squiggly line analysis</a:t>
            </a:r>
          </a:p>
          <a:p>
            <a:r>
              <a:rPr lang="en-US" dirty="0" smtClean="0"/>
              <a:t>Round Three</a:t>
            </a:r>
          </a:p>
          <a:p>
            <a:pPr lvl="1"/>
            <a:r>
              <a:rPr lang="en-US" dirty="0" smtClean="0"/>
              <a:t>Comment on integration of evidence &amp; analysis, quality &amp; complexity of overall argument</a:t>
            </a:r>
          </a:p>
          <a:p>
            <a:pPr lvl="0"/>
            <a:r>
              <a:rPr lang="en-US" dirty="0" smtClean="0"/>
              <a:t>Round Four (author)</a:t>
            </a:r>
          </a:p>
          <a:p>
            <a:pPr lvl="1"/>
            <a:r>
              <a:rPr lang="en-US" dirty="0" smtClean="0"/>
              <a:t>Give your paper</a:t>
            </a:r>
            <a:r>
              <a:rPr lang="en-US" baseline="0" dirty="0" smtClean="0"/>
              <a:t> a grade w/ rationale</a:t>
            </a:r>
            <a:endParaRPr lang="en-US" dirty="0" smtClean="0"/>
          </a:p>
          <a:p>
            <a:pPr lvl="1"/>
            <a:r>
              <a:rPr lang="en-US" dirty="0" smtClean="0"/>
              <a:t>If</a:t>
            </a:r>
            <a:r>
              <a:rPr lang="en-US" baseline="0" dirty="0" smtClean="0"/>
              <a:t> a do-over, what would you change, add, delete, etc.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63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Quick Write </vt:lpstr>
      <vt:lpstr>IN GROUPS OF FOUR- (rotate papers clockwise)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Write </dc:title>
  <dc:creator>Family</dc:creator>
  <cp:lastModifiedBy>Family</cp:lastModifiedBy>
  <cp:revision>1</cp:revision>
  <dcterms:created xsi:type="dcterms:W3CDTF">2009-07-18T20:54:22Z</dcterms:created>
  <dcterms:modified xsi:type="dcterms:W3CDTF">2009-07-18T21:02:56Z</dcterms:modified>
</cp:coreProperties>
</file>